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260" r:id="rId4"/>
    <p:sldId id="258" r:id="rId5"/>
    <p:sldId id="261" r:id="rId6"/>
    <p:sldId id="263" r:id="rId7"/>
    <p:sldId id="259" r:id="rId8"/>
    <p:sldId id="262" r:id="rId9"/>
    <p:sldId id="264" r:id="rId10"/>
    <p:sldId id="276" r:id="rId11"/>
    <p:sldId id="278" r:id="rId12"/>
    <p:sldId id="279" r:id="rId13"/>
    <p:sldId id="280" r:id="rId14"/>
    <p:sldId id="266" r:id="rId15"/>
    <p:sldId id="269" r:id="rId16"/>
    <p:sldId id="274" r:id="rId17"/>
    <p:sldId id="268" r:id="rId18"/>
    <p:sldId id="267" r:id="rId19"/>
    <p:sldId id="270" r:id="rId20"/>
    <p:sldId id="271" r:id="rId21"/>
    <p:sldId id="273" r:id="rId22"/>
    <p:sldId id="275" r:id="rId23"/>
    <p:sldId id="286" r:id="rId24"/>
    <p:sldId id="287" r:id="rId25"/>
    <p:sldId id="288" r:id="rId26"/>
    <p:sldId id="296" r:id="rId27"/>
    <p:sldId id="277" r:id="rId28"/>
    <p:sldId id="297" r:id="rId29"/>
    <p:sldId id="299" r:id="rId30"/>
    <p:sldId id="298" r:id="rId31"/>
    <p:sldId id="300" r:id="rId32"/>
    <p:sldId id="301" r:id="rId33"/>
    <p:sldId id="302" r:id="rId34"/>
    <p:sldId id="283" r:id="rId35"/>
    <p:sldId id="282" r:id="rId36"/>
    <p:sldId id="281" r:id="rId37"/>
    <p:sldId id="284" r:id="rId38"/>
    <p:sldId id="290" r:id="rId39"/>
    <p:sldId id="303" r:id="rId40"/>
    <p:sldId id="291" r:id="rId41"/>
    <p:sldId id="292" r:id="rId42"/>
    <p:sldId id="304" r:id="rId43"/>
    <p:sldId id="294" r:id="rId44"/>
    <p:sldId id="295" r:id="rId45"/>
    <p:sldId id="285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2000"/>
    <a:srgbClr val="663300"/>
    <a:srgbClr val="FF99FF"/>
    <a:srgbClr val="EBD0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/>
  </p:normalViewPr>
  <p:slideViewPr>
    <p:cSldViewPr>
      <p:cViewPr varScale="1">
        <p:scale>
          <a:sx n="69" d="100"/>
          <a:sy n="69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B580A8-07A8-413B-A32C-787A7B16DE9B}" type="doc">
      <dgm:prSet loTypeId="urn:microsoft.com/office/officeart/2005/8/layout/matrix3" loCatId="matrix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cs-CZ"/>
        </a:p>
      </dgm:t>
    </dgm:pt>
    <dgm:pt modelId="{A440EEEE-EA33-4397-BF91-A0982B637DEF}">
      <dgm:prSet/>
      <dgm:spPr>
        <a:solidFill>
          <a:srgbClr val="FFC000"/>
        </a:solidFill>
      </dgm:spPr>
      <dgm:t>
        <a:bodyPr/>
        <a:lstStyle/>
        <a:p>
          <a:pPr rtl="0"/>
          <a:r>
            <a:rPr lang="cs-CZ" dirty="0"/>
            <a:t>Nová škola</a:t>
          </a:r>
        </a:p>
      </dgm:t>
    </dgm:pt>
    <dgm:pt modelId="{3B3E53A5-8EAC-4A57-9F33-AE85308F58A3}" type="parTrans" cxnId="{8F88EBFE-4801-41C7-83AD-FA79A70DB6B9}">
      <dgm:prSet/>
      <dgm:spPr/>
      <dgm:t>
        <a:bodyPr/>
        <a:lstStyle/>
        <a:p>
          <a:endParaRPr lang="cs-CZ"/>
        </a:p>
      </dgm:t>
    </dgm:pt>
    <dgm:pt modelId="{94E855A6-4B03-4115-A48A-13974C961752}" type="sibTrans" cxnId="{8F88EBFE-4801-41C7-83AD-FA79A70DB6B9}">
      <dgm:prSet/>
      <dgm:spPr/>
      <dgm:t>
        <a:bodyPr/>
        <a:lstStyle/>
        <a:p>
          <a:endParaRPr lang="cs-CZ"/>
        </a:p>
      </dgm:t>
    </dgm:pt>
    <dgm:pt modelId="{C49EF475-654C-4114-9F15-0D4E11196487}">
      <dgm:prSet/>
      <dgm:spPr>
        <a:solidFill>
          <a:srgbClr val="FFC000"/>
        </a:solidFill>
      </dgm:spPr>
      <dgm:t>
        <a:bodyPr/>
        <a:lstStyle/>
        <a:p>
          <a:pPr rtl="0"/>
          <a:r>
            <a:rPr lang="cs-CZ" dirty="0"/>
            <a:t>Nové město</a:t>
          </a:r>
        </a:p>
      </dgm:t>
    </dgm:pt>
    <dgm:pt modelId="{9BCD27B5-7B67-4AC0-BE5F-6E2687538F35}" type="parTrans" cxnId="{0AD05E05-5379-40B7-8694-18FA4F284713}">
      <dgm:prSet/>
      <dgm:spPr/>
      <dgm:t>
        <a:bodyPr/>
        <a:lstStyle/>
        <a:p>
          <a:endParaRPr lang="cs-CZ"/>
        </a:p>
      </dgm:t>
    </dgm:pt>
    <dgm:pt modelId="{65A3C697-CDD5-4BD5-8D6E-E4CC14A8F66F}" type="sibTrans" cxnId="{0AD05E05-5379-40B7-8694-18FA4F284713}">
      <dgm:prSet/>
      <dgm:spPr/>
      <dgm:t>
        <a:bodyPr/>
        <a:lstStyle/>
        <a:p>
          <a:endParaRPr lang="cs-CZ"/>
        </a:p>
      </dgm:t>
    </dgm:pt>
    <dgm:pt modelId="{792475B6-5AEA-4929-AFAF-486EDEF5FA25}">
      <dgm:prSet/>
      <dgm:spPr>
        <a:solidFill>
          <a:srgbClr val="FFC000"/>
        </a:solidFill>
      </dgm:spPr>
      <dgm:t>
        <a:bodyPr/>
        <a:lstStyle/>
        <a:p>
          <a:pPr rtl="0"/>
          <a:r>
            <a:rPr lang="cs-CZ" dirty="0"/>
            <a:t>Noví lidi</a:t>
          </a:r>
        </a:p>
      </dgm:t>
    </dgm:pt>
    <dgm:pt modelId="{D734E359-DDE0-46EA-AF8A-E0677D0B8087}" type="parTrans" cxnId="{04E27D90-5F81-4DFE-B3C0-5BA543754B86}">
      <dgm:prSet/>
      <dgm:spPr/>
      <dgm:t>
        <a:bodyPr/>
        <a:lstStyle/>
        <a:p>
          <a:endParaRPr lang="cs-CZ"/>
        </a:p>
      </dgm:t>
    </dgm:pt>
    <dgm:pt modelId="{5065D7B5-ECF7-4AB2-8009-00EAB5BF6976}" type="sibTrans" cxnId="{04E27D90-5F81-4DFE-B3C0-5BA543754B86}">
      <dgm:prSet/>
      <dgm:spPr/>
      <dgm:t>
        <a:bodyPr/>
        <a:lstStyle/>
        <a:p>
          <a:endParaRPr lang="cs-CZ"/>
        </a:p>
      </dgm:t>
    </dgm:pt>
    <dgm:pt modelId="{38FB7143-049A-45FA-8940-75B69DA2C6BA}">
      <dgm:prSet/>
      <dgm:spPr>
        <a:solidFill>
          <a:srgbClr val="FFC000"/>
        </a:solidFill>
      </dgm:spPr>
      <dgm:t>
        <a:bodyPr/>
        <a:lstStyle/>
        <a:p>
          <a:pPr rtl="0"/>
          <a:r>
            <a:rPr lang="cs-CZ" dirty="0"/>
            <a:t>Nový život</a:t>
          </a:r>
        </a:p>
      </dgm:t>
    </dgm:pt>
    <dgm:pt modelId="{0FE4D6FB-A7D2-488D-AD3E-5F0342ACF3B3}" type="parTrans" cxnId="{CD30C806-53E7-4CAD-BD7E-8ACDE0F60A96}">
      <dgm:prSet/>
      <dgm:spPr/>
      <dgm:t>
        <a:bodyPr/>
        <a:lstStyle/>
        <a:p>
          <a:endParaRPr lang="cs-CZ"/>
        </a:p>
      </dgm:t>
    </dgm:pt>
    <dgm:pt modelId="{21AB4D51-97D4-4805-AB9B-E3E5D16B6813}" type="sibTrans" cxnId="{CD30C806-53E7-4CAD-BD7E-8ACDE0F60A96}">
      <dgm:prSet/>
      <dgm:spPr/>
      <dgm:t>
        <a:bodyPr/>
        <a:lstStyle/>
        <a:p>
          <a:endParaRPr lang="cs-CZ"/>
        </a:p>
      </dgm:t>
    </dgm:pt>
    <dgm:pt modelId="{50575178-DE2A-4BB3-B079-0FF637A36D72}" type="pres">
      <dgm:prSet presAssocID="{6EB580A8-07A8-413B-A32C-787A7B16DE9B}" presName="matrix" presStyleCnt="0">
        <dgm:presLayoutVars>
          <dgm:chMax val="1"/>
          <dgm:dir/>
          <dgm:resizeHandles val="exact"/>
        </dgm:presLayoutVars>
      </dgm:prSet>
      <dgm:spPr/>
    </dgm:pt>
    <dgm:pt modelId="{0AD17043-6A9C-4AF7-98F0-F230BDD9E140}" type="pres">
      <dgm:prSet presAssocID="{6EB580A8-07A8-413B-A32C-787A7B16DE9B}" presName="diamond" presStyleLbl="bgShp" presStyleIdx="0" presStyleCnt="1"/>
      <dgm:spPr/>
    </dgm:pt>
    <dgm:pt modelId="{AACBF94E-F513-4208-A91F-94620E54DB68}" type="pres">
      <dgm:prSet presAssocID="{6EB580A8-07A8-413B-A32C-787A7B16DE9B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7F5F5FD-35FD-4E82-84E4-2A491F8DE3F4}" type="pres">
      <dgm:prSet presAssocID="{6EB580A8-07A8-413B-A32C-787A7B16DE9B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FAA78B1-46BC-4F3F-A3E5-FA6D14E0B07C}" type="pres">
      <dgm:prSet presAssocID="{6EB580A8-07A8-413B-A32C-787A7B16DE9B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610405B-D226-48AB-ABE4-CDC3917AF32D}" type="pres">
      <dgm:prSet presAssocID="{6EB580A8-07A8-413B-A32C-787A7B16DE9B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0AD05E05-5379-40B7-8694-18FA4F284713}" srcId="{6EB580A8-07A8-413B-A32C-787A7B16DE9B}" destId="{C49EF475-654C-4114-9F15-0D4E11196487}" srcOrd="1" destOrd="0" parTransId="{9BCD27B5-7B67-4AC0-BE5F-6E2687538F35}" sibTransId="{65A3C697-CDD5-4BD5-8D6E-E4CC14A8F66F}"/>
    <dgm:cxn modelId="{CD30C806-53E7-4CAD-BD7E-8ACDE0F60A96}" srcId="{6EB580A8-07A8-413B-A32C-787A7B16DE9B}" destId="{38FB7143-049A-45FA-8940-75B69DA2C6BA}" srcOrd="3" destOrd="0" parTransId="{0FE4D6FB-A7D2-488D-AD3E-5F0342ACF3B3}" sibTransId="{21AB4D51-97D4-4805-AB9B-E3E5D16B6813}"/>
    <dgm:cxn modelId="{E65F3010-9D9A-4838-9CD8-CF23DAF2928E}" type="presOf" srcId="{6EB580A8-07A8-413B-A32C-787A7B16DE9B}" destId="{50575178-DE2A-4BB3-B079-0FF637A36D72}" srcOrd="0" destOrd="0" presId="urn:microsoft.com/office/officeart/2005/8/layout/matrix3"/>
    <dgm:cxn modelId="{E0929969-0F95-4734-8BA2-1512D0B5E643}" type="presOf" srcId="{38FB7143-049A-45FA-8940-75B69DA2C6BA}" destId="{2610405B-D226-48AB-ABE4-CDC3917AF32D}" srcOrd="0" destOrd="0" presId="urn:microsoft.com/office/officeart/2005/8/layout/matrix3"/>
    <dgm:cxn modelId="{243BF54C-E4C6-4CDE-B0CD-1F66D3F8DB89}" type="presOf" srcId="{792475B6-5AEA-4929-AFAF-486EDEF5FA25}" destId="{FFAA78B1-46BC-4F3F-A3E5-FA6D14E0B07C}" srcOrd="0" destOrd="0" presId="urn:microsoft.com/office/officeart/2005/8/layout/matrix3"/>
    <dgm:cxn modelId="{04E27D90-5F81-4DFE-B3C0-5BA543754B86}" srcId="{6EB580A8-07A8-413B-A32C-787A7B16DE9B}" destId="{792475B6-5AEA-4929-AFAF-486EDEF5FA25}" srcOrd="2" destOrd="0" parTransId="{D734E359-DDE0-46EA-AF8A-E0677D0B8087}" sibTransId="{5065D7B5-ECF7-4AB2-8009-00EAB5BF6976}"/>
    <dgm:cxn modelId="{63F8B7A1-36DB-4B5F-A820-D4B43483E56D}" type="presOf" srcId="{A440EEEE-EA33-4397-BF91-A0982B637DEF}" destId="{AACBF94E-F513-4208-A91F-94620E54DB68}" srcOrd="0" destOrd="0" presId="urn:microsoft.com/office/officeart/2005/8/layout/matrix3"/>
    <dgm:cxn modelId="{EF9D1AD1-154B-49A6-A9B6-BDDCAEFA5F05}" type="presOf" srcId="{C49EF475-654C-4114-9F15-0D4E11196487}" destId="{A7F5F5FD-35FD-4E82-84E4-2A491F8DE3F4}" srcOrd="0" destOrd="0" presId="urn:microsoft.com/office/officeart/2005/8/layout/matrix3"/>
    <dgm:cxn modelId="{8F88EBFE-4801-41C7-83AD-FA79A70DB6B9}" srcId="{6EB580A8-07A8-413B-A32C-787A7B16DE9B}" destId="{A440EEEE-EA33-4397-BF91-A0982B637DEF}" srcOrd="0" destOrd="0" parTransId="{3B3E53A5-8EAC-4A57-9F33-AE85308F58A3}" sibTransId="{94E855A6-4B03-4115-A48A-13974C961752}"/>
    <dgm:cxn modelId="{BEB2865B-72F2-4E7E-B446-CC7EE77FB6E5}" type="presParOf" srcId="{50575178-DE2A-4BB3-B079-0FF637A36D72}" destId="{0AD17043-6A9C-4AF7-98F0-F230BDD9E140}" srcOrd="0" destOrd="0" presId="urn:microsoft.com/office/officeart/2005/8/layout/matrix3"/>
    <dgm:cxn modelId="{50622AE2-A091-493D-8144-8432A7322703}" type="presParOf" srcId="{50575178-DE2A-4BB3-B079-0FF637A36D72}" destId="{AACBF94E-F513-4208-A91F-94620E54DB68}" srcOrd="1" destOrd="0" presId="urn:microsoft.com/office/officeart/2005/8/layout/matrix3"/>
    <dgm:cxn modelId="{F83EB775-A3F6-4065-B652-1D0E9F3E30BC}" type="presParOf" srcId="{50575178-DE2A-4BB3-B079-0FF637A36D72}" destId="{A7F5F5FD-35FD-4E82-84E4-2A491F8DE3F4}" srcOrd="2" destOrd="0" presId="urn:microsoft.com/office/officeart/2005/8/layout/matrix3"/>
    <dgm:cxn modelId="{998908FD-C57E-424D-BF45-84F10A0DBA6D}" type="presParOf" srcId="{50575178-DE2A-4BB3-B079-0FF637A36D72}" destId="{FFAA78B1-46BC-4F3F-A3E5-FA6D14E0B07C}" srcOrd="3" destOrd="0" presId="urn:microsoft.com/office/officeart/2005/8/layout/matrix3"/>
    <dgm:cxn modelId="{103D9F19-4990-41F8-AFFA-7A7FFB7A86BF}" type="presParOf" srcId="{50575178-DE2A-4BB3-B079-0FF637A36D72}" destId="{2610405B-D226-48AB-ABE4-CDC3917AF32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D17043-6A9C-4AF7-98F0-F230BDD9E140}">
      <dsp:nvSpPr>
        <dsp:cNvPr id="0" name=""/>
        <dsp:cNvSpPr/>
      </dsp:nvSpPr>
      <dsp:spPr>
        <a:xfrm>
          <a:off x="1851818" y="0"/>
          <a:ext cx="4525963" cy="4525963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CBF94E-F513-4208-A91F-94620E54DB68}">
      <dsp:nvSpPr>
        <dsp:cNvPr id="0" name=""/>
        <dsp:cNvSpPr/>
      </dsp:nvSpPr>
      <dsp:spPr>
        <a:xfrm>
          <a:off x="2281784" y="429966"/>
          <a:ext cx="1765125" cy="1765125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 dirty="0"/>
            <a:t>Nová škola</a:t>
          </a:r>
        </a:p>
      </dsp:txBody>
      <dsp:txXfrm>
        <a:off x="2281784" y="429966"/>
        <a:ext cx="1765125" cy="1765125"/>
      </dsp:txXfrm>
    </dsp:sp>
    <dsp:sp modelId="{A7F5F5FD-35FD-4E82-84E4-2A491F8DE3F4}">
      <dsp:nvSpPr>
        <dsp:cNvPr id="0" name=""/>
        <dsp:cNvSpPr/>
      </dsp:nvSpPr>
      <dsp:spPr>
        <a:xfrm>
          <a:off x="4182689" y="429966"/>
          <a:ext cx="1765125" cy="1765125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 dirty="0"/>
            <a:t>Nové město</a:t>
          </a:r>
        </a:p>
      </dsp:txBody>
      <dsp:txXfrm>
        <a:off x="4182689" y="429966"/>
        <a:ext cx="1765125" cy="1765125"/>
      </dsp:txXfrm>
    </dsp:sp>
    <dsp:sp modelId="{FFAA78B1-46BC-4F3F-A3E5-FA6D14E0B07C}">
      <dsp:nvSpPr>
        <dsp:cNvPr id="0" name=""/>
        <dsp:cNvSpPr/>
      </dsp:nvSpPr>
      <dsp:spPr>
        <a:xfrm>
          <a:off x="2281784" y="2330870"/>
          <a:ext cx="1765125" cy="1765125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 dirty="0"/>
            <a:t>Noví lidi</a:t>
          </a:r>
        </a:p>
      </dsp:txBody>
      <dsp:txXfrm>
        <a:off x="2281784" y="2330870"/>
        <a:ext cx="1765125" cy="1765125"/>
      </dsp:txXfrm>
    </dsp:sp>
    <dsp:sp modelId="{2610405B-D226-48AB-ABE4-CDC3917AF32D}">
      <dsp:nvSpPr>
        <dsp:cNvPr id="0" name=""/>
        <dsp:cNvSpPr/>
      </dsp:nvSpPr>
      <dsp:spPr>
        <a:xfrm>
          <a:off x="4182689" y="2330870"/>
          <a:ext cx="1765125" cy="1765125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 dirty="0"/>
            <a:t>Nový život</a:t>
          </a:r>
        </a:p>
      </dsp:txBody>
      <dsp:txXfrm>
        <a:off x="4182689" y="2330870"/>
        <a:ext cx="1765125" cy="17651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64BEB-5055-46ED-A08A-F83D4A96CA47}" type="datetimeFigureOut">
              <a:rPr lang="cs-CZ" smtClean="0"/>
              <a:t>13.2.2018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9CCDB-ADF3-40F7-9519-4BAC93BB75B8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89886E1-0703-4A51-99AD-5259F1BEE75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A7BD7-C653-4E03-9631-90BF1E70139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A7BD7-C653-4E03-9631-90BF1E70139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33400" y="6096000"/>
            <a:ext cx="2133600" cy="476250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200400" y="6096000"/>
            <a:ext cx="2895600" cy="476250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29400" y="6096000"/>
            <a:ext cx="2133600" cy="476250"/>
          </a:xfrm>
        </p:spPr>
        <p:txBody>
          <a:bodyPr/>
          <a:lstStyle>
            <a:lvl1pPr>
              <a:defRPr sz="1200"/>
            </a:lvl1pPr>
          </a:lstStyle>
          <a:p>
            <a:fld id="{56EF39A6-1538-49F4-B36D-1A65B6206E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54A283-4B2C-4F6A-962A-52AD714D4A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033FF-CA9A-4FE2-810C-5BE0A2C8F3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9A540-9C3A-4265-9DF8-4E47D8D74F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36AB3-9831-479C-B2B7-BFD0CDD71E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4FFFA6-82BE-4452-933C-2709E0273F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F62CA-5077-43B2-988E-CB867D5DD5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E01D20-8CA9-46B4-BF28-60EDE6D45D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D1F2B8-3626-4056-BB40-F331DD2421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7E5B89-E343-4751-A3F0-97AD500BD0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19698D-83AB-408A-A806-E5162B5472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9FF"/>
            </a:gs>
            <a:gs pos="0">
              <a:srgbClr val="FFFF00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4E3CBD0-CDA8-4D2E-8174-73284F957D5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d04.jxs.cz/982/002/c3f0eea3b9_75622272_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772816"/>
            <a:ext cx="4876800" cy="2520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r>
              <a:rPr lang="cs-CZ" dirty="0"/>
              <a:t>ROVERING je cesta…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4437112"/>
            <a:ext cx="6400800" cy="1752600"/>
          </a:xfrm>
        </p:spPr>
        <p:txBody>
          <a:bodyPr/>
          <a:lstStyle/>
          <a:p>
            <a:r>
              <a:rPr lang="cs-CZ" sz="4400" dirty="0"/>
              <a:t>VYSOKOŠKOLSKÝ ROVERING je cesta dál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1187624" y="260648"/>
            <a:ext cx="5960962" cy="6100106"/>
            <a:chOff x="2189186" y="260648"/>
            <a:chExt cx="5960962" cy="6100106"/>
          </a:xfrm>
        </p:grpSpPr>
        <p:pic>
          <p:nvPicPr>
            <p:cNvPr id="6" name="Picture 2" descr="D:\Dokumenty\George`s Dokuments\Skauting\Skrypta\obrázky\prezentace skrypty 2010\CIMG4216.JP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3125290" y="260648"/>
              <a:ext cx="2223911" cy="3020271"/>
            </a:xfrm>
            <a:prstGeom prst="rect">
              <a:avLst/>
            </a:prstGeom>
            <a:ln w="38100" cap="sq">
              <a:solidFill>
                <a:srgbClr val="402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Obrázek 6" descr="https://lh6.googleusercontent.com/_J5e1XTeZNMo/TZoOjJADLPI/AAAAAAAAKzE/ZGIbdnwrvf8/s720/IMG_5367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02686" y="260648"/>
              <a:ext cx="2347462" cy="3024337"/>
            </a:xfrm>
            <a:prstGeom prst="rect">
              <a:avLst/>
            </a:prstGeom>
            <a:ln w="38100" cap="sq">
              <a:solidFill>
                <a:srgbClr val="402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Obrázek 7" descr="https://lh6.googleusercontent.com/_J5e1XTeZNMo/TNpfNM07W6I/AAAAAAAAJnc/SZYXF9BaRE8/s720/IMG_4809.JPG"/>
            <p:cNvPicPr/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189186" y="3645024"/>
              <a:ext cx="3168352" cy="2715730"/>
            </a:xfrm>
            <a:prstGeom prst="rect">
              <a:avLst/>
            </a:prstGeom>
            <a:ln w="38100" cap="sq">
              <a:solidFill>
                <a:srgbClr val="402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35842" name="Picture 2" descr="https://lh6.googleusercontent.com/-1HH-X_JNkZM/TZoQicduxQI/AAAAAAAALAs/PFOd8AccuOA/s512/IMG_55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645024"/>
            <a:ext cx="1958875" cy="2932585"/>
          </a:xfrm>
          <a:prstGeom prst="rect">
            <a:avLst/>
          </a:prstGeom>
          <a:noFill/>
          <a:ln w="38100">
            <a:solidFill>
              <a:srgbClr val="40200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4"/>
          <p:cNvGrpSpPr/>
          <p:nvPr/>
        </p:nvGrpSpPr>
        <p:grpSpPr>
          <a:xfrm>
            <a:off x="1187624" y="260648"/>
            <a:ext cx="5960962" cy="6100106"/>
            <a:chOff x="2189186" y="260648"/>
            <a:chExt cx="5960962" cy="6100106"/>
          </a:xfrm>
        </p:grpSpPr>
        <p:pic>
          <p:nvPicPr>
            <p:cNvPr id="6" name="Picture 2" descr="D:\Dokumenty\George`s Dokuments\Skauting\Skrypta\obrázky\prezentace skrypty 2010\CIMG4216.JP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3125290" y="260648"/>
              <a:ext cx="2223911" cy="3020271"/>
            </a:xfrm>
            <a:prstGeom prst="rect">
              <a:avLst/>
            </a:prstGeom>
            <a:ln w="38100" cap="sq">
              <a:solidFill>
                <a:srgbClr val="402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Obrázek 6" descr="https://lh6.googleusercontent.com/_J5e1XTeZNMo/TZoOjJADLPI/AAAAAAAAKzE/ZGIbdnwrvf8/s720/IMG_5367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02686" y="260648"/>
              <a:ext cx="2347462" cy="3024337"/>
            </a:xfrm>
            <a:prstGeom prst="rect">
              <a:avLst/>
            </a:prstGeom>
            <a:ln w="38100" cap="sq">
              <a:solidFill>
                <a:srgbClr val="402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Obrázek 7" descr="https://lh6.googleusercontent.com/_J5e1XTeZNMo/TNpfNM07W6I/AAAAAAAAJnc/SZYXF9BaRE8/s720/IMG_4809.JPG"/>
            <p:cNvPicPr/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189186" y="3645024"/>
              <a:ext cx="3168352" cy="2715730"/>
            </a:xfrm>
            <a:prstGeom prst="rect">
              <a:avLst/>
            </a:prstGeom>
            <a:ln w="38100" cap="sq">
              <a:solidFill>
                <a:srgbClr val="402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35842" name="Picture 2" descr="https://lh6.googleusercontent.com/-1HH-X_JNkZM/TZoQicduxQI/AAAAAAAALAs/PFOd8AccuOA/s512/IMG_55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645024"/>
            <a:ext cx="1958875" cy="2932585"/>
          </a:xfrm>
          <a:prstGeom prst="rect">
            <a:avLst/>
          </a:prstGeom>
          <a:noFill/>
          <a:ln w="38100">
            <a:solidFill>
              <a:srgbClr val="402000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467544" y="404664"/>
            <a:ext cx="190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FF UK</a:t>
            </a:r>
          </a:p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380312" y="9087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MFF UK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95536" y="2564904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ČVUT stavební fakulta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092280" y="429309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ČZU </a:t>
            </a:r>
          </a:p>
          <a:p>
            <a:r>
              <a:rPr lang="cs-CZ" dirty="0"/>
              <a:t>Krajinářství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2" descr="http://pojdme.appspot.com/avatar.jpg?user=249003&amp;hash=87897f6790c76f5be793072b9c747117d4cc63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7108" name="AutoShape 4" descr="http://pojdme.appspot.com/avatar.jpg?user=249003&amp;hash=87897f6790c76f5be793072b9c747117d4cc63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7110" name="AutoShape 6" descr="http://pojdme.appspot.com/avatar.jpg?user=249003&amp;hash=87897f6790c76f5be793072b9c747117d4cc63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7112" name="AutoShape 8" descr="http://pojdme.appspot.com/avatar.jpg?user=249003&amp;hash=87897f6790c76f5be793072b9c747117d4cc63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7114" name="AutoShape 10" descr="http://pojdme.appspot.com/avatar.jpg?user=249003&amp;hash=87897f6790c76f5be793072b9c747117d4cc63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7116" name="AutoShape 12" descr="http://pojdme.appspot.com/avatar.jpg?user=249003&amp;hash=87897f6790c76f5be793072b9c747117d4cc63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6" name="Obrázek 15" descr="https://lh4.googleusercontent.com/_J5e1XTeZNMo/S2mDNz7n4_I/AAAAAAAAGmU/h0r7w-y2sIY/s512/CIMG45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88640"/>
            <a:ext cx="2291793" cy="3240360"/>
          </a:xfrm>
          <a:prstGeom prst="rect">
            <a:avLst/>
          </a:prstGeom>
          <a:ln w="38100" cap="sq">
            <a:solidFill>
              <a:srgbClr val="402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Obrázek 2" descr="8826_1145770682067_1161511021_30381484_6736517_n.jp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788024" y="2060848"/>
            <a:ext cx="3816028" cy="2592288"/>
          </a:xfrm>
          <a:prstGeom prst="rect">
            <a:avLst/>
          </a:prstGeom>
          <a:ln w="38100" cap="sq">
            <a:solidFill>
              <a:srgbClr val="402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0" name="Picture 2" descr="https://lh4.googleusercontent.com/-6pWygmkvYVA/S4OnQEokSCI/AAAAAAAAIcg/--DZAqwxFlc/s512/P22209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717032"/>
            <a:ext cx="3816424" cy="2952328"/>
          </a:xfrm>
          <a:prstGeom prst="rect">
            <a:avLst/>
          </a:prstGeom>
          <a:noFill/>
          <a:ln w="38100">
            <a:solidFill>
              <a:srgbClr val="402000"/>
            </a:solidFill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2" descr="http://pojdme.appspot.com/avatar.jpg?user=249003&amp;hash=87897f6790c76f5be793072b9c747117d4cc63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7108" name="AutoShape 4" descr="http://pojdme.appspot.com/avatar.jpg?user=249003&amp;hash=87897f6790c76f5be793072b9c747117d4cc63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7110" name="AutoShape 6" descr="http://pojdme.appspot.com/avatar.jpg?user=249003&amp;hash=87897f6790c76f5be793072b9c747117d4cc63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7112" name="AutoShape 8" descr="http://pojdme.appspot.com/avatar.jpg?user=249003&amp;hash=87897f6790c76f5be793072b9c747117d4cc63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7114" name="AutoShape 10" descr="http://pojdme.appspot.com/avatar.jpg?user=249003&amp;hash=87897f6790c76f5be793072b9c747117d4cc63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7116" name="AutoShape 12" descr="http://pojdme.appspot.com/avatar.jpg?user=249003&amp;hash=87897f6790c76f5be793072b9c747117d4cc63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6" name="Obrázek 15" descr="https://lh4.googleusercontent.com/_J5e1XTeZNMo/S2mDNz7n4_I/AAAAAAAAGmU/h0r7w-y2sIY/s512/CIMG45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88640"/>
            <a:ext cx="2291793" cy="3240360"/>
          </a:xfrm>
          <a:prstGeom prst="rect">
            <a:avLst/>
          </a:prstGeom>
          <a:ln w="38100" cap="sq">
            <a:solidFill>
              <a:srgbClr val="402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Obrázek 2" descr="8826_1145770682067_1161511021_30381484_6736517_n.jp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788024" y="2060848"/>
            <a:ext cx="3816028" cy="2592288"/>
          </a:xfrm>
          <a:prstGeom prst="rect">
            <a:avLst/>
          </a:prstGeom>
          <a:ln w="38100" cap="sq">
            <a:solidFill>
              <a:srgbClr val="402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ovéPole 17"/>
          <p:cNvSpPr txBox="1"/>
          <p:nvPr/>
        </p:nvSpPr>
        <p:spPr>
          <a:xfrm>
            <a:off x="251520" y="548680"/>
            <a:ext cx="1691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Kecal</a:t>
            </a:r>
            <a:endParaRPr lang="cs-CZ" dirty="0"/>
          </a:p>
          <a:p>
            <a:r>
              <a:rPr lang="cs-CZ" dirty="0"/>
              <a:t>Vůdce smečky vlčat  </a:t>
            </a:r>
          </a:p>
          <a:p>
            <a:r>
              <a:rPr lang="cs-CZ" dirty="0"/>
              <a:t>v Litoměřicích</a:t>
            </a:r>
          </a:p>
          <a:p>
            <a:pPr>
              <a:buFontTx/>
              <a:buChar char="-"/>
            </a:pP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5220072" y="692696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Karamela </a:t>
            </a:r>
          </a:p>
          <a:p>
            <a:r>
              <a:rPr lang="cs-CZ" dirty="0"/>
              <a:t>Náčelnictvo Junáka</a:t>
            </a:r>
          </a:p>
          <a:p>
            <a:r>
              <a:rPr lang="cs-CZ" dirty="0" err="1"/>
              <a:t>Roverský</a:t>
            </a:r>
            <a:r>
              <a:rPr lang="cs-CZ" dirty="0"/>
              <a:t> odbor Junáka</a:t>
            </a:r>
          </a:p>
        </p:txBody>
      </p:sp>
      <p:pic>
        <p:nvPicPr>
          <p:cNvPr id="37890" name="Picture 2" descr="https://lh4.googleusercontent.com/-6pWygmkvYVA/S4OnQEokSCI/AAAAAAAAIcg/--DZAqwxFlc/s512/P22209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717032"/>
            <a:ext cx="3816424" cy="2952328"/>
          </a:xfrm>
          <a:prstGeom prst="rect">
            <a:avLst/>
          </a:prstGeom>
          <a:noFill/>
          <a:ln w="38100">
            <a:solidFill>
              <a:srgbClr val="402000"/>
            </a:solidFill>
          </a:ln>
        </p:spPr>
      </p:pic>
      <p:sp>
        <p:nvSpPr>
          <p:cNvPr id="20" name="TextovéPole 19"/>
          <p:cNvSpPr txBox="1"/>
          <p:nvPr/>
        </p:nvSpPr>
        <p:spPr>
          <a:xfrm>
            <a:off x="5364088" y="5445224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Gumídek</a:t>
            </a:r>
            <a:endParaRPr lang="cs-CZ" dirty="0"/>
          </a:p>
          <a:p>
            <a:r>
              <a:rPr lang="cs-CZ" dirty="0"/>
              <a:t>Šéf </a:t>
            </a:r>
            <a:r>
              <a:rPr lang="cs-CZ" dirty="0" err="1"/>
              <a:t>OBROKu</a:t>
            </a:r>
            <a:r>
              <a:rPr lang="cs-CZ" dirty="0"/>
              <a:t> 09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95736" y="260648"/>
            <a:ext cx="4752528" cy="6264696"/>
          </a:xfrm>
          <a:prstGeom prst="rect">
            <a:avLst/>
          </a:prstGeom>
          <a:ln w="38100" cap="sq">
            <a:solidFill>
              <a:srgbClr val="402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bdélník 5"/>
          <p:cNvSpPr/>
          <p:nvPr/>
        </p:nvSpPr>
        <p:spPr>
          <a:xfrm rot="19501870">
            <a:off x="-2737941" y="1215789"/>
            <a:ext cx="9838036" cy="707886"/>
          </a:xfrm>
          <a:prstGeom prst="rect">
            <a:avLst/>
          </a:prstGeom>
          <a:solidFill>
            <a:srgbClr val="FFFF00">
              <a:alpha val="62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cs-CZ" sz="4000" b="1" dirty="0" err="1"/>
              <a:t>Vyizoluj</a:t>
            </a:r>
            <a:r>
              <a:rPr lang="cs-CZ" sz="4000" b="1" dirty="0"/>
              <a:t> si svou DNA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lh5.googleusercontent.com/-2IDBJgaQZtk/SaWz4Xw2hVI/AAAAAAAACLM/gkEoXzEi93w/s512/P1070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88640"/>
            <a:ext cx="4608512" cy="6480720"/>
          </a:xfrm>
          <a:prstGeom prst="rect">
            <a:avLst/>
          </a:prstGeom>
          <a:noFill/>
          <a:ln w="34925">
            <a:solidFill>
              <a:srgbClr val="663300"/>
            </a:solidFill>
            <a:beve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744022" cy="6480720"/>
          </a:xfrm>
          <a:prstGeom prst="rect">
            <a:avLst/>
          </a:prstGeom>
          <a:ln w="38100" cap="sq">
            <a:solidFill>
              <a:srgbClr val="402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bdélník 5"/>
          <p:cNvSpPr/>
          <p:nvPr/>
        </p:nvSpPr>
        <p:spPr>
          <a:xfrm rot="19501870">
            <a:off x="-3602037" y="567717"/>
            <a:ext cx="9838036" cy="707886"/>
          </a:xfrm>
          <a:prstGeom prst="rect">
            <a:avLst/>
          </a:prstGeom>
          <a:solidFill>
            <a:srgbClr val="FFFF00">
              <a:alpha val="62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cs-CZ" sz="4000" b="1" dirty="0"/>
              <a:t>Sebeobrana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b="8750"/>
          <a:stretch>
            <a:fillRect/>
          </a:stretch>
        </p:blipFill>
        <p:spPr bwMode="auto">
          <a:xfrm>
            <a:off x="323528" y="332656"/>
            <a:ext cx="8424936" cy="6264696"/>
          </a:xfrm>
          <a:prstGeom prst="rect">
            <a:avLst/>
          </a:prstGeom>
          <a:ln w="38100" cap="sq">
            <a:solidFill>
              <a:srgbClr val="402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bdélník 5"/>
          <p:cNvSpPr/>
          <p:nvPr/>
        </p:nvSpPr>
        <p:spPr>
          <a:xfrm rot="19501870">
            <a:off x="-3674045" y="567717"/>
            <a:ext cx="9838036" cy="707886"/>
          </a:xfrm>
          <a:prstGeom prst="rect">
            <a:avLst/>
          </a:prstGeom>
          <a:solidFill>
            <a:srgbClr val="FFFF00">
              <a:alpha val="62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cs-CZ" sz="4000" b="1" dirty="0"/>
              <a:t>Tancování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8778" y="260648"/>
            <a:ext cx="4461694" cy="6336704"/>
          </a:xfrm>
          <a:prstGeom prst="rect">
            <a:avLst/>
          </a:prstGeom>
          <a:ln w="38100" cap="sq">
            <a:solidFill>
              <a:srgbClr val="402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296022" cy="6336704"/>
          </a:xfrm>
          <a:prstGeom prst="rect">
            <a:avLst/>
          </a:prstGeom>
          <a:ln w="38100" cap="sq">
            <a:solidFill>
              <a:srgbClr val="402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bdélník 5"/>
          <p:cNvSpPr/>
          <p:nvPr/>
        </p:nvSpPr>
        <p:spPr>
          <a:xfrm rot="19501870">
            <a:off x="-3241997" y="783742"/>
            <a:ext cx="9838036" cy="707886"/>
          </a:xfrm>
          <a:prstGeom prst="rect">
            <a:avLst/>
          </a:prstGeom>
          <a:solidFill>
            <a:srgbClr val="FFFF00">
              <a:alpha val="62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cs-CZ" sz="4000" b="1" dirty="0"/>
              <a:t>Masopustní tah</a:t>
            </a:r>
          </a:p>
        </p:txBody>
      </p:sp>
      <p:pic>
        <p:nvPicPr>
          <p:cNvPr id="8194" name="Picture 2" descr="https://lh4.googleusercontent.com/-tJNA1g5lCiU/S3ah2j5nNSI/AAAAAAAAJCk/N0yBATj7bI4/s512/P1090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0648"/>
            <a:ext cx="4233664" cy="6336704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Dokumenty\George`s Dokuments\Skauting\Skrypta\obrázky\prezentace skrypty 2010\P114077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260648"/>
            <a:ext cx="8568952" cy="6336704"/>
          </a:xfrm>
          <a:prstGeom prst="rect">
            <a:avLst/>
          </a:prstGeom>
          <a:ln w="38100" cap="sq">
            <a:solidFill>
              <a:srgbClr val="402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bdélník 5"/>
          <p:cNvSpPr/>
          <p:nvPr/>
        </p:nvSpPr>
        <p:spPr>
          <a:xfrm rot="19501870">
            <a:off x="-2521917" y="1359805"/>
            <a:ext cx="9838036" cy="707886"/>
          </a:xfrm>
          <a:prstGeom prst="rect">
            <a:avLst/>
          </a:prstGeom>
          <a:solidFill>
            <a:srgbClr val="FFFF00">
              <a:alpha val="62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cs-CZ" sz="4000" b="1" dirty="0"/>
              <a:t>Zimní sjezd na čemkoli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lh3.googleusercontent.com/-OVWKtcaz3VI/S-khItiT-jI/AAAAAAAAICw/FXlEZjWCydo/s512/P51048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88640"/>
            <a:ext cx="7325072" cy="6480720"/>
          </a:xfrm>
          <a:prstGeom prst="rect">
            <a:avLst/>
          </a:prstGeom>
          <a:noFill/>
          <a:ln w="31750">
            <a:solidFill>
              <a:srgbClr val="663300"/>
            </a:solidFill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536504" cy="6480720"/>
          </a:xfrm>
          <a:prstGeom prst="rect">
            <a:avLst/>
          </a:prstGeom>
          <a:ln w="38100" cap="sq">
            <a:solidFill>
              <a:srgbClr val="402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Obdélník 6"/>
          <p:cNvSpPr/>
          <p:nvPr/>
        </p:nvSpPr>
        <p:spPr>
          <a:xfrm rot="19501870">
            <a:off x="-3785680" y="296128"/>
            <a:ext cx="9838036" cy="1323439"/>
          </a:xfrm>
          <a:prstGeom prst="rect">
            <a:avLst/>
          </a:prstGeom>
          <a:solidFill>
            <a:srgbClr val="FFFF00">
              <a:alpha val="62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cs-CZ" sz="4000" b="1" dirty="0" err="1"/>
              <a:t>Guerrilla</a:t>
            </a:r>
            <a:r>
              <a:rPr lang="cs-CZ" sz="4000" b="1" dirty="0"/>
              <a:t> </a:t>
            </a:r>
          </a:p>
          <a:p>
            <a:pPr algn="ctr"/>
            <a:r>
              <a:rPr lang="cs-CZ" sz="4000" b="1" dirty="0" err="1"/>
              <a:t>gardening</a:t>
            </a:r>
            <a:endParaRPr lang="cs-CZ" sz="4000" b="1" dirty="0"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/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Nástup na VŠ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00192" y="141277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Kde se dá bavit?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83568" y="134076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Jak tu školu vystuduji?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43608" y="2420888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Kdo mi pomůže?</a:t>
            </a:r>
          </a:p>
          <a:p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95536" y="393305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Nikoho neznám!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11560" y="5229200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Kde najít nové kamarády?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948264" y="2204864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Kde se dá mimoškolně rozvíjet?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7308304" y="3789040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Jak se tady neztratit?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876256" y="5301208"/>
            <a:ext cx="1152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Kam jít do přírody?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88640"/>
            <a:ext cx="4464495" cy="6480720"/>
          </a:xfrm>
          <a:prstGeom prst="rect">
            <a:avLst/>
          </a:prstGeom>
          <a:ln w="38100" cap="sq">
            <a:solidFill>
              <a:srgbClr val="402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536504" cy="6480720"/>
          </a:xfrm>
          <a:prstGeom prst="rect">
            <a:avLst/>
          </a:prstGeom>
          <a:ln w="38100" cap="sq">
            <a:solidFill>
              <a:srgbClr val="402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bdélník 7"/>
          <p:cNvSpPr/>
          <p:nvPr/>
        </p:nvSpPr>
        <p:spPr>
          <a:xfrm rot="19501870">
            <a:off x="-3818061" y="567717"/>
            <a:ext cx="9838036" cy="707886"/>
          </a:xfrm>
          <a:prstGeom prst="rect">
            <a:avLst/>
          </a:prstGeom>
          <a:solidFill>
            <a:srgbClr val="FFFF00">
              <a:alpha val="62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cs-CZ" sz="4000" b="1" dirty="0"/>
              <a:t>Farmaření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645024"/>
            <a:ext cx="3744416" cy="2880320"/>
          </a:xfrm>
          <a:prstGeom prst="rect">
            <a:avLst/>
          </a:prstGeom>
          <a:ln w="38100" cap="sq">
            <a:solidFill>
              <a:srgbClr val="402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645024"/>
            <a:ext cx="3744416" cy="2860828"/>
          </a:xfrm>
          <a:prstGeom prst="rect">
            <a:avLst/>
          </a:prstGeom>
          <a:ln w="38100" cap="sq">
            <a:solidFill>
              <a:srgbClr val="402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2656"/>
            <a:ext cx="3672408" cy="2898322"/>
          </a:xfrm>
          <a:prstGeom prst="rect">
            <a:avLst/>
          </a:prstGeom>
          <a:ln w="38100" cap="sq">
            <a:solidFill>
              <a:srgbClr val="402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76056" y="332656"/>
            <a:ext cx="3672408" cy="2808312"/>
          </a:xfrm>
          <a:prstGeom prst="rect">
            <a:avLst/>
          </a:prstGeom>
          <a:ln w="38100" cap="sq">
            <a:solidFill>
              <a:srgbClr val="402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862000" y="2149490"/>
            <a:ext cx="3420000" cy="2559020"/>
          </a:xfrm>
          <a:prstGeom prst="rect">
            <a:avLst/>
          </a:prstGeom>
          <a:ln w="38100" cap="sq">
            <a:solidFill>
              <a:srgbClr val="402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Obdélník 8"/>
          <p:cNvSpPr/>
          <p:nvPr/>
        </p:nvSpPr>
        <p:spPr>
          <a:xfrm rot="19501870">
            <a:off x="-3602036" y="711734"/>
            <a:ext cx="9838036" cy="707886"/>
          </a:xfrm>
          <a:prstGeom prst="rect">
            <a:avLst/>
          </a:prstGeom>
          <a:solidFill>
            <a:srgbClr val="FFFF00">
              <a:alpha val="62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cs-CZ" sz="4000" b="1" dirty="0"/>
              <a:t>Dobré jídlo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5658"/>
            <a:ext cx="8496944" cy="6269685"/>
          </a:xfrm>
          <a:prstGeom prst="rect">
            <a:avLst/>
          </a:prstGeom>
          <a:ln w="38100" cap="sq">
            <a:solidFill>
              <a:srgbClr val="402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Obdélník 3"/>
          <p:cNvSpPr/>
          <p:nvPr/>
        </p:nvSpPr>
        <p:spPr>
          <a:xfrm rot="19501870">
            <a:off x="-2344071" y="1254458"/>
            <a:ext cx="9838036" cy="1077218"/>
          </a:xfrm>
          <a:prstGeom prst="rect">
            <a:avLst/>
          </a:prstGeom>
          <a:solidFill>
            <a:srgbClr val="FFFF00">
              <a:alpha val="62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cs-CZ" sz="3200" b="1" dirty="0"/>
              <a:t>Spolu odoláváme nepřízním...</a:t>
            </a:r>
          </a:p>
          <a:p>
            <a:pPr algn="ctr"/>
            <a:r>
              <a:rPr lang="cs-CZ" sz="3200" b="1" dirty="0"/>
              <a:t>...nejen počasí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lh5.googleusercontent.com/-wcOLOS8s8Ck/S2mDiXBu7qI/AAAAAAAAGnY/dnlIhxW3JxQ/s512/CIMG45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32656"/>
            <a:ext cx="4249024" cy="3096344"/>
          </a:xfrm>
          <a:prstGeom prst="rect">
            <a:avLst/>
          </a:prstGeom>
          <a:noFill/>
        </p:spPr>
      </p:pic>
      <p:pic>
        <p:nvPicPr>
          <p:cNvPr id="41988" name="Picture 4" descr="http://www.9oddil.skauting.cz/img/skau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564904"/>
            <a:ext cx="1656184" cy="1624025"/>
          </a:xfrm>
          <a:prstGeom prst="rect">
            <a:avLst/>
          </a:prstGeom>
          <a:noFill/>
        </p:spPr>
      </p:pic>
      <p:pic>
        <p:nvPicPr>
          <p:cNvPr id="41990" name="Picture 6" descr="http://galerie.antonindanek.cz/obrazky/DSC076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609020"/>
            <a:ext cx="4248472" cy="2919085"/>
          </a:xfrm>
          <a:prstGeom prst="rect">
            <a:avLst/>
          </a:prstGeom>
          <a:noFill/>
        </p:spPr>
      </p:pic>
      <p:sp>
        <p:nvSpPr>
          <p:cNvPr id="6" name="Zahnutá šipka nahoru 5"/>
          <p:cNvSpPr/>
          <p:nvPr/>
        </p:nvSpPr>
        <p:spPr>
          <a:xfrm rot="2408896">
            <a:off x="1155460" y="5053943"/>
            <a:ext cx="2628892" cy="1084285"/>
          </a:xfrm>
          <a:prstGeom prst="curvedUpArrow">
            <a:avLst>
              <a:gd name="adj1" fmla="val 25000"/>
              <a:gd name="adj2" fmla="val 50000"/>
              <a:gd name="adj3" fmla="val 35649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C000"/>
              </a:solidFill>
            </a:endParaRPr>
          </a:p>
        </p:txBody>
      </p:sp>
      <p:sp>
        <p:nvSpPr>
          <p:cNvPr id="7" name="Zahnutá šipka nahoru 6"/>
          <p:cNvSpPr/>
          <p:nvPr/>
        </p:nvSpPr>
        <p:spPr>
          <a:xfrm rot="9285478">
            <a:off x="1632065" y="887830"/>
            <a:ext cx="2314183" cy="998906"/>
          </a:xfrm>
          <a:prstGeom prst="curvedUpArrow">
            <a:avLst>
              <a:gd name="adj1" fmla="val 25000"/>
              <a:gd name="adj2" fmla="val 50000"/>
              <a:gd name="adj3" fmla="val 35649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lh5.googleusercontent.com/-wcOLOS8s8Ck/S2mDiXBu7qI/AAAAAAAAGnY/dnlIhxW3JxQ/s512/CIMG45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32656"/>
            <a:ext cx="4249024" cy="3096344"/>
          </a:xfrm>
          <a:prstGeom prst="rect">
            <a:avLst/>
          </a:prstGeom>
          <a:noFill/>
        </p:spPr>
      </p:pic>
      <p:pic>
        <p:nvPicPr>
          <p:cNvPr id="41988" name="Picture 4" descr="http://www.9oddil.skauting.cz/img/skau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564904"/>
            <a:ext cx="1656184" cy="1624025"/>
          </a:xfrm>
          <a:prstGeom prst="rect">
            <a:avLst/>
          </a:prstGeom>
          <a:noFill/>
        </p:spPr>
      </p:pic>
      <p:sp>
        <p:nvSpPr>
          <p:cNvPr id="8" name="Šipka doleva 7"/>
          <p:cNvSpPr/>
          <p:nvPr/>
        </p:nvSpPr>
        <p:spPr>
          <a:xfrm rot="18823393">
            <a:off x="2704290" y="2436149"/>
            <a:ext cx="1800200" cy="383167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Šipka doleva 8"/>
          <p:cNvSpPr/>
          <p:nvPr/>
        </p:nvSpPr>
        <p:spPr>
          <a:xfrm rot="9753756">
            <a:off x="2345777" y="1063642"/>
            <a:ext cx="1789666" cy="932256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lh5.googleusercontent.com/-wcOLOS8s8Ck/S2mDiXBu7qI/AAAAAAAAGnY/dnlIhxW3JxQ/s512/CIMG45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32656"/>
            <a:ext cx="4249024" cy="3096344"/>
          </a:xfrm>
          <a:prstGeom prst="rect">
            <a:avLst/>
          </a:prstGeom>
          <a:noFill/>
        </p:spPr>
      </p:pic>
      <p:pic>
        <p:nvPicPr>
          <p:cNvPr id="41988" name="Picture 4" descr="http://www.9oddil.skauting.cz/img/skau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564904"/>
            <a:ext cx="1656184" cy="1624025"/>
          </a:xfrm>
          <a:prstGeom prst="rect">
            <a:avLst/>
          </a:prstGeom>
          <a:noFill/>
        </p:spPr>
      </p:pic>
      <p:sp>
        <p:nvSpPr>
          <p:cNvPr id="8" name="Šipka doleva 7"/>
          <p:cNvSpPr/>
          <p:nvPr/>
        </p:nvSpPr>
        <p:spPr>
          <a:xfrm rot="18823393">
            <a:off x="2704290" y="2436149"/>
            <a:ext cx="1800200" cy="383167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Šipka doleva 8"/>
          <p:cNvSpPr/>
          <p:nvPr/>
        </p:nvSpPr>
        <p:spPr>
          <a:xfrm rot="9753756">
            <a:off x="2284611" y="664793"/>
            <a:ext cx="1789666" cy="1340485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8130" name="Picture 2" descr="https://lh4.googleusercontent.com/-rLM8W_f5rrs/SWOHthGOAJI/AAAAAAAABfA/JinTyyxQVhI/s640/Sn%2525C3%2525ADmek%252520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717032"/>
            <a:ext cx="4248472" cy="2952328"/>
          </a:xfrm>
          <a:prstGeom prst="rect">
            <a:avLst/>
          </a:prstGeom>
          <a:noFill/>
        </p:spPr>
      </p:pic>
      <p:sp>
        <p:nvSpPr>
          <p:cNvPr id="10" name="Šipka doleva 9"/>
          <p:cNvSpPr/>
          <p:nvPr/>
        </p:nvSpPr>
        <p:spPr>
          <a:xfrm rot="1586774">
            <a:off x="2834939" y="4097850"/>
            <a:ext cx="1800200" cy="383167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Šipka doleva 14"/>
          <p:cNvSpPr/>
          <p:nvPr/>
        </p:nvSpPr>
        <p:spPr>
          <a:xfrm rot="1907129">
            <a:off x="2665716" y="4666475"/>
            <a:ext cx="1800200" cy="383167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Šipka doleva 15"/>
          <p:cNvSpPr/>
          <p:nvPr/>
        </p:nvSpPr>
        <p:spPr>
          <a:xfrm rot="2686481">
            <a:off x="2141545" y="5087498"/>
            <a:ext cx="1800200" cy="383167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7" name="Šipka doleva 16"/>
          <p:cNvSpPr/>
          <p:nvPr/>
        </p:nvSpPr>
        <p:spPr>
          <a:xfrm rot="3615753">
            <a:off x="1650719" y="5361565"/>
            <a:ext cx="1800200" cy="383167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Šipka doleva 17"/>
          <p:cNvSpPr/>
          <p:nvPr/>
        </p:nvSpPr>
        <p:spPr>
          <a:xfrm rot="4276488">
            <a:off x="1029131" y="5488107"/>
            <a:ext cx="1800200" cy="383167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lh5.googleusercontent.com/-I7PpxFGT4U0/SjFn-dDWRzI/AAAAAAAADHE/1tYnmGSq-Jg/s512/P50295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76672"/>
            <a:ext cx="4680520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980728"/>
          </a:xfrm>
        </p:spPr>
        <p:txBody>
          <a:bodyPr/>
          <a:lstStyle/>
          <a:p>
            <a:r>
              <a:rPr lang="cs-CZ" dirty="0"/>
              <a:t>Skautem napořád</a:t>
            </a:r>
          </a:p>
        </p:txBody>
      </p:sp>
      <p:pic>
        <p:nvPicPr>
          <p:cNvPr id="34818" name="Picture 2" descr="https://lh6.googleusercontent.com/-0oxTb0rqY2c/TWrAiEtDEoI/AAAAAAAAKq0/DyOGdofI3O4/s512/P11004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568952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5298" name="Picture 2" descr="http://brno.slavneobrazy.cz/br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6000750" cy="3543300"/>
          </a:xfrm>
          <a:prstGeom prst="rect">
            <a:avLst/>
          </a:prstGeom>
          <a:noFill/>
        </p:spPr>
      </p:pic>
      <p:grpSp>
        <p:nvGrpSpPr>
          <p:cNvPr id="6" name="Skupina 5"/>
          <p:cNvGrpSpPr/>
          <p:nvPr/>
        </p:nvGrpSpPr>
        <p:grpSpPr>
          <a:xfrm>
            <a:off x="1763688" y="3501008"/>
            <a:ext cx="1944216" cy="1714498"/>
            <a:chOff x="755576" y="2564904"/>
            <a:chExt cx="1944216" cy="1714498"/>
          </a:xfrm>
        </p:grpSpPr>
        <p:pic>
          <p:nvPicPr>
            <p:cNvPr id="7" name="Picture 4" descr="http://www.9oddil.skauting.cz/img/skaut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43608" y="2564904"/>
              <a:ext cx="1656184" cy="1624025"/>
            </a:xfrm>
            <a:prstGeom prst="rect">
              <a:avLst/>
            </a:prstGeom>
            <a:noFill/>
          </p:spPr>
        </p:pic>
        <p:pic>
          <p:nvPicPr>
            <p:cNvPr id="8" name="Picture 2" descr="D:\Dokumenty\George`s Dokuments\Skauting\Skrypta\Propagace\Obrok_2011\batoh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755576" y="2564904"/>
              <a:ext cx="1392009" cy="1714498"/>
            </a:xfrm>
            <a:prstGeom prst="rect">
              <a:avLst/>
            </a:prstGeom>
            <a:noFill/>
          </p:spPr>
        </p:pic>
      </p:grpSp>
      <p:pic>
        <p:nvPicPr>
          <p:cNvPr id="55300" name="Picture 4" descr="http://blog.idnes.cz/blog/7817/153321/clanok_foto_6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3645024"/>
            <a:ext cx="2304256" cy="2576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5"/>
          <p:cNvGrpSpPr/>
          <p:nvPr/>
        </p:nvGrpSpPr>
        <p:grpSpPr>
          <a:xfrm>
            <a:off x="755576" y="4581128"/>
            <a:ext cx="1944216" cy="1714498"/>
            <a:chOff x="755576" y="2564904"/>
            <a:chExt cx="1944216" cy="1714498"/>
          </a:xfrm>
        </p:grpSpPr>
        <p:pic>
          <p:nvPicPr>
            <p:cNvPr id="10" name="Picture 4" descr="http://www.9oddil.skauting.cz/img/skaut.gif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3608" y="2564904"/>
              <a:ext cx="1656184" cy="1624025"/>
            </a:xfrm>
            <a:prstGeom prst="rect">
              <a:avLst/>
            </a:prstGeom>
            <a:noFill/>
          </p:spPr>
        </p:pic>
        <p:pic>
          <p:nvPicPr>
            <p:cNvPr id="11" name="Picture 2" descr="D:\Dokumenty\George`s Dokuments\Skauting\Skrypta\Propagace\Obrok_2011\batoh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755576" y="2564904"/>
              <a:ext cx="1392009" cy="1714498"/>
            </a:xfrm>
            <a:prstGeom prst="rect">
              <a:avLst/>
            </a:prstGeom>
            <a:noFill/>
          </p:spPr>
        </p:pic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5298" name="Picture 2" descr="http://brno.slavneobrazy.cz/br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692696"/>
            <a:ext cx="6000750" cy="3543300"/>
          </a:xfrm>
          <a:prstGeom prst="rect">
            <a:avLst/>
          </a:prstGeom>
          <a:noFill/>
        </p:spPr>
      </p:pic>
      <p:pic>
        <p:nvPicPr>
          <p:cNvPr id="55300" name="Picture 4" descr="http://blog.idnes.cz/blog/7817/153321/clanok_foto_6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9302" y="3640758"/>
            <a:ext cx="2304256" cy="2576578"/>
          </a:xfrm>
          <a:prstGeom prst="rect">
            <a:avLst/>
          </a:prstGeom>
          <a:noFill/>
        </p:spPr>
      </p:pic>
      <p:grpSp>
        <p:nvGrpSpPr>
          <p:cNvPr id="4" name="Skupina 5"/>
          <p:cNvGrpSpPr/>
          <p:nvPr/>
        </p:nvGrpSpPr>
        <p:grpSpPr>
          <a:xfrm>
            <a:off x="395536" y="2708920"/>
            <a:ext cx="1944216" cy="1714498"/>
            <a:chOff x="755576" y="2564904"/>
            <a:chExt cx="1944216" cy="1714498"/>
          </a:xfrm>
        </p:grpSpPr>
        <p:pic>
          <p:nvPicPr>
            <p:cNvPr id="13" name="Picture 4" descr="http://www.9oddil.skauting.cz/img/skaut.gif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3608" y="2564904"/>
              <a:ext cx="1656184" cy="1624025"/>
            </a:xfrm>
            <a:prstGeom prst="rect">
              <a:avLst/>
            </a:prstGeom>
            <a:noFill/>
          </p:spPr>
        </p:pic>
        <p:pic>
          <p:nvPicPr>
            <p:cNvPr id="14" name="Picture 2" descr="D:\Dokumenty\George`s Dokuments\Skauting\Skrypta\Propagace\Obrok_2011\batoh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755576" y="2564904"/>
              <a:ext cx="1392009" cy="1714498"/>
            </a:xfrm>
            <a:prstGeom prst="rect">
              <a:avLst/>
            </a:prstGeom>
            <a:noFill/>
          </p:spPr>
        </p:pic>
      </p:grpSp>
      <p:grpSp>
        <p:nvGrpSpPr>
          <p:cNvPr id="5" name="Skupina 5"/>
          <p:cNvGrpSpPr/>
          <p:nvPr/>
        </p:nvGrpSpPr>
        <p:grpSpPr>
          <a:xfrm>
            <a:off x="1763688" y="3501008"/>
            <a:ext cx="1944216" cy="1714498"/>
            <a:chOff x="755576" y="2564904"/>
            <a:chExt cx="1944216" cy="1714498"/>
          </a:xfrm>
        </p:grpSpPr>
        <p:pic>
          <p:nvPicPr>
            <p:cNvPr id="7" name="Picture 4" descr="http://www.9oddil.skauting.cz/img/skaut.gif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3608" y="2564904"/>
              <a:ext cx="1656184" cy="1624025"/>
            </a:xfrm>
            <a:prstGeom prst="rect">
              <a:avLst/>
            </a:prstGeom>
            <a:noFill/>
          </p:spPr>
        </p:pic>
        <p:pic>
          <p:nvPicPr>
            <p:cNvPr id="8" name="Picture 2" descr="D:\Dokumenty\George`s Dokuments\Skauting\Skrypta\Propagace\Obrok_2011\batoh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755576" y="2564904"/>
              <a:ext cx="1392009" cy="1714498"/>
            </a:xfrm>
            <a:prstGeom prst="rect">
              <a:avLst/>
            </a:prstGeom>
            <a:noFill/>
          </p:spPr>
        </p:pic>
      </p:grpSp>
      <p:grpSp>
        <p:nvGrpSpPr>
          <p:cNvPr id="6" name="Skupina 5"/>
          <p:cNvGrpSpPr/>
          <p:nvPr/>
        </p:nvGrpSpPr>
        <p:grpSpPr>
          <a:xfrm>
            <a:off x="2555776" y="4941168"/>
            <a:ext cx="1944216" cy="1714498"/>
            <a:chOff x="755576" y="2564904"/>
            <a:chExt cx="1944216" cy="1714498"/>
          </a:xfrm>
        </p:grpSpPr>
        <p:pic>
          <p:nvPicPr>
            <p:cNvPr id="16" name="Picture 4" descr="http://www.9oddil.skauting.cz/img/skaut.gif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3608" y="2564904"/>
              <a:ext cx="1656184" cy="1624025"/>
            </a:xfrm>
            <a:prstGeom prst="rect">
              <a:avLst/>
            </a:prstGeom>
            <a:noFill/>
          </p:spPr>
        </p:pic>
        <p:pic>
          <p:nvPicPr>
            <p:cNvPr id="17" name="Picture 2" descr="D:\Dokumenty\George`s Dokuments\Skauting\Skrypta\Propagace\Obrok_2011\batoh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755576" y="2564904"/>
              <a:ext cx="1392009" cy="171449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jonathanrose.files.wordpress.com/2010/12/noticeboard-in-libara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5"/>
          <p:cNvGrpSpPr/>
          <p:nvPr/>
        </p:nvGrpSpPr>
        <p:grpSpPr>
          <a:xfrm>
            <a:off x="755576" y="4581128"/>
            <a:ext cx="1944216" cy="1714498"/>
            <a:chOff x="755576" y="2564904"/>
            <a:chExt cx="1944216" cy="1714498"/>
          </a:xfrm>
        </p:grpSpPr>
        <p:pic>
          <p:nvPicPr>
            <p:cNvPr id="10" name="Picture 4" descr="http://www.9oddil.skauting.cz/img/skaut.gif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3608" y="2564904"/>
              <a:ext cx="1656184" cy="1624025"/>
            </a:xfrm>
            <a:prstGeom prst="rect">
              <a:avLst/>
            </a:prstGeom>
            <a:noFill/>
          </p:spPr>
        </p:pic>
        <p:pic>
          <p:nvPicPr>
            <p:cNvPr id="11" name="Picture 2" descr="D:\Dokumenty\George`s Dokuments\Skauting\Skrypta\Propagace\Obrok_2011\batoh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755576" y="2564904"/>
              <a:ext cx="1392009" cy="1714498"/>
            </a:xfrm>
            <a:prstGeom prst="rect">
              <a:avLst/>
            </a:prstGeom>
            <a:noFill/>
          </p:spPr>
        </p:pic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5298" name="Picture 2" descr="http://brno.slavneobrazy.cz/br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692696"/>
            <a:ext cx="6000750" cy="3543300"/>
          </a:xfrm>
          <a:prstGeom prst="rect">
            <a:avLst/>
          </a:prstGeom>
          <a:noFill/>
        </p:spPr>
      </p:pic>
      <p:pic>
        <p:nvPicPr>
          <p:cNvPr id="55300" name="Picture 4" descr="http://blog.idnes.cz/blog/7817/153321/clanok_foto_6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9302" y="3640758"/>
            <a:ext cx="2304256" cy="2576578"/>
          </a:xfrm>
          <a:prstGeom prst="rect">
            <a:avLst/>
          </a:prstGeom>
          <a:noFill/>
        </p:spPr>
      </p:pic>
      <p:grpSp>
        <p:nvGrpSpPr>
          <p:cNvPr id="12" name="Skupina 5"/>
          <p:cNvGrpSpPr/>
          <p:nvPr/>
        </p:nvGrpSpPr>
        <p:grpSpPr>
          <a:xfrm>
            <a:off x="395536" y="2708920"/>
            <a:ext cx="1944216" cy="1714498"/>
            <a:chOff x="755576" y="2564904"/>
            <a:chExt cx="1944216" cy="1714498"/>
          </a:xfrm>
        </p:grpSpPr>
        <p:pic>
          <p:nvPicPr>
            <p:cNvPr id="13" name="Picture 4" descr="http://www.9oddil.skauting.cz/img/skaut.gif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3608" y="2564904"/>
              <a:ext cx="1656184" cy="1624025"/>
            </a:xfrm>
            <a:prstGeom prst="rect">
              <a:avLst/>
            </a:prstGeom>
            <a:noFill/>
          </p:spPr>
        </p:pic>
        <p:pic>
          <p:nvPicPr>
            <p:cNvPr id="14" name="Picture 2" descr="D:\Dokumenty\George`s Dokuments\Skauting\Skrypta\Propagace\Obrok_2011\batoh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755576" y="2564904"/>
              <a:ext cx="1392009" cy="1714498"/>
            </a:xfrm>
            <a:prstGeom prst="rect">
              <a:avLst/>
            </a:prstGeom>
            <a:noFill/>
          </p:spPr>
        </p:pic>
      </p:grpSp>
      <p:grpSp>
        <p:nvGrpSpPr>
          <p:cNvPr id="3" name="Skupina 5"/>
          <p:cNvGrpSpPr/>
          <p:nvPr/>
        </p:nvGrpSpPr>
        <p:grpSpPr>
          <a:xfrm>
            <a:off x="1763688" y="3501008"/>
            <a:ext cx="1944216" cy="1714498"/>
            <a:chOff x="755576" y="2564904"/>
            <a:chExt cx="1944216" cy="1714498"/>
          </a:xfrm>
        </p:grpSpPr>
        <p:pic>
          <p:nvPicPr>
            <p:cNvPr id="7" name="Picture 4" descr="http://www.9oddil.skauting.cz/img/skaut.gif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3608" y="2564904"/>
              <a:ext cx="1656184" cy="1624025"/>
            </a:xfrm>
            <a:prstGeom prst="rect">
              <a:avLst/>
            </a:prstGeom>
            <a:noFill/>
          </p:spPr>
        </p:pic>
        <p:pic>
          <p:nvPicPr>
            <p:cNvPr id="8" name="Picture 2" descr="D:\Dokumenty\George`s Dokuments\Skauting\Skrypta\Propagace\Obrok_2011\batoh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755576" y="2564904"/>
              <a:ext cx="1392009" cy="1714498"/>
            </a:xfrm>
            <a:prstGeom prst="rect">
              <a:avLst/>
            </a:prstGeom>
            <a:noFill/>
          </p:spPr>
        </p:pic>
      </p:grpSp>
      <p:grpSp>
        <p:nvGrpSpPr>
          <p:cNvPr id="15" name="Skupina 5"/>
          <p:cNvGrpSpPr/>
          <p:nvPr/>
        </p:nvGrpSpPr>
        <p:grpSpPr>
          <a:xfrm>
            <a:off x="2555776" y="4941168"/>
            <a:ext cx="1944216" cy="1714498"/>
            <a:chOff x="755576" y="2564904"/>
            <a:chExt cx="1944216" cy="1714498"/>
          </a:xfrm>
        </p:grpSpPr>
        <p:pic>
          <p:nvPicPr>
            <p:cNvPr id="16" name="Picture 4" descr="http://www.9oddil.skauting.cz/img/skaut.gif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3608" y="2564904"/>
              <a:ext cx="1656184" cy="1624025"/>
            </a:xfrm>
            <a:prstGeom prst="rect">
              <a:avLst/>
            </a:prstGeom>
            <a:noFill/>
          </p:spPr>
        </p:pic>
        <p:pic>
          <p:nvPicPr>
            <p:cNvPr id="17" name="Picture 2" descr="D:\Dokumenty\George`s Dokuments\Skauting\Skrypta\Propagace\Obrok_2011\batoh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755576" y="2564904"/>
              <a:ext cx="1392009" cy="1714498"/>
            </a:xfrm>
            <a:prstGeom prst="rect">
              <a:avLst/>
            </a:prstGeom>
            <a:noFill/>
          </p:spPr>
        </p:pic>
      </p:grpSp>
      <p:sp>
        <p:nvSpPr>
          <p:cNvPr id="18" name="Násobení 17"/>
          <p:cNvSpPr/>
          <p:nvPr/>
        </p:nvSpPr>
        <p:spPr>
          <a:xfrm>
            <a:off x="5687616" y="3284984"/>
            <a:ext cx="3456384" cy="3212976"/>
          </a:xfrm>
          <a:prstGeom prst="mathMultiply">
            <a:avLst/>
          </a:prstGeom>
          <a:solidFill>
            <a:srgbClr val="FF0000">
              <a:alpha val="85000"/>
            </a:srgbClr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/>
              <a:t>Seberealizace a rozvoj</a:t>
            </a:r>
          </a:p>
        </p:txBody>
      </p:sp>
      <p:pic>
        <p:nvPicPr>
          <p:cNvPr id="59394" name="Picture 2" descr="https://lh5.googleusercontent.com/-v5ZHNtcaGaY/SxVD2axeAOI/AAAAAAAAFsU/KRnTBDQhfLE/s640/PA260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424936" cy="5580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cs-CZ" dirty="0"/>
              <a:t>Potenciál skupiny</a:t>
            </a:r>
          </a:p>
        </p:txBody>
      </p:sp>
      <p:pic>
        <p:nvPicPr>
          <p:cNvPr id="58370" name="Picture 2" descr="https://lh6.googleusercontent.com/-8DPd5ohHY_g/TZoOFFhv0gI/AAAAAAAAKv0/2k3HYnj4t30/s720/IMG_5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8424936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2466" name="Picture 2" descr="https://lh3.googleusercontent.com/-L_aY3yjYqkw/TbqCwp2Kb2I/AAAAAAAALew/Grssn8epAPQ/s720/IMG_57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586192" cy="6228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Vysokoškolský </a:t>
            </a:r>
            <a:r>
              <a:rPr lang="cs-CZ" dirty="0" err="1"/>
              <a:t>rovering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01208" y="836712"/>
            <a:ext cx="4042792" cy="4525963"/>
          </a:xfrm>
        </p:spPr>
        <p:txBody>
          <a:bodyPr/>
          <a:lstStyle/>
          <a:p>
            <a:endParaRPr lang="cs-CZ" dirty="0"/>
          </a:p>
          <a:p>
            <a:r>
              <a:rPr lang="cs-CZ" dirty="0"/>
              <a:t>Oddych</a:t>
            </a:r>
          </a:p>
          <a:p>
            <a:r>
              <a:rPr lang="cs-CZ" dirty="0"/>
              <a:t>Přátelství</a:t>
            </a:r>
          </a:p>
          <a:p>
            <a:r>
              <a:rPr lang="cs-CZ" dirty="0"/>
              <a:t>Skauting</a:t>
            </a:r>
          </a:p>
          <a:p>
            <a:r>
              <a:rPr lang="cs-CZ" dirty="0"/>
              <a:t>Výměna zkušeností</a:t>
            </a:r>
          </a:p>
          <a:p>
            <a:r>
              <a:rPr lang="cs-CZ" dirty="0"/>
              <a:t>Inspirace</a:t>
            </a:r>
          </a:p>
          <a:p>
            <a:r>
              <a:rPr lang="cs-CZ" dirty="0"/>
              <a:t>Seberealizace</a:t>
            </a:r>
          </a:p>
          <a:p>
            <a:r>
              <a:rPr lang="cs-CZ" dirty="0"/>
              <a:t>Rozvoj</a:t>
            </a:r>
          </a:p>
          <a:p>
            <a:r>
              <a:rPr lang="cs-CZ" dirty="0"/>
              <a:t>Potenciál skupiny</a:t>
            </a:r>
          </a:p>
        </p:txBody>
      </p:sp>
      <p:pic>
        <p:nvPicPr>
          <p:cNvPr id="45058" name="Picture 2" descr="https://lh6.googleusercontent.com/-v0EYi4D7Hi0/TU1J8M-EHkI/AAAAAAAAKbI/V_e1TwSbn90/s640/P11406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060848"/>
            <a:ext cx="4182481" cy="32806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1052736"/>
            <a:ext cx="9324975" cy="558924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cs-CZ" dirty="0"/>
              <a:t>Kde už to jede/jelo/rozjíždělo?</a:t>
            </a:r>
          </a:p>
        </p:txBody>
      </p:sp>
      <p:grpSp>
        <p:nvGrpSpPr>
          <p:cNvPr id="13" name="Skupina 12"/>
          <p:cNvGrpSpPr/>
          <p:nvPr/>
        </p:nvGrpSpPr>
        <p:grpSpPr>
          <a:xfrm>
            <a:off x="3131840" y="2780928"/>
            <a:ext cx="216024" cy="504056"/>
            <a:chOff x="2339752" y="3383767"/>
            <a:chExt cx="504056" cy="765313"/>
          </a:xfrm>
        </p:grpSpPr>
        <p:sp>
          <p:nvSpPr>
            <p:cNvPr id="9" name="Pětiúhelník 8"/>
            <p:cNvSpPr/>
            <p:nvPr/>
          </p:nvSpPr>
          <p:spPr>
            <a:xfrm>
              <a:off x="2339752" y="3429000"/>
              <a:ext cx="504056" cy="216024"/>
            </a:xfrm>
            <a:prstGeom prst="homePlat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ovací čára 10"/>
            <p:cNvCxnSpPr/>
            <p:nvPr/>
          </p:nvCxnSpPr>
          <p:spPr>
            <a:xfrm>
              <a:off x="2339752" y="3383767"/>
              <a:ext cx="0" cy="765313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Skupina 14"/>
          <p:cNvGrpSpPr/>
          <p:nvPr/>
        </p:nvGrpSpPr>
        <p:grpSpPr>
          <a:xfrm>
            <a:off x="3131840" y="4941168"/>
            <a:ext cx="216024" cy="504056"/>
            <a:chOff x="2339752" y="3383767"/>
            <a:chExt cx="504056" cy="765313"/>
          </a:xfrm>
        </p:grpSpPr>
        <p:sp>
          <p:nvSpPr>
            <p:cNvPr id="16" name="Pětiúhelník 15"/>
            <p:cNvSpPr/>
            <p:nvPr/>
          </p:nvSpPr>
          <p:spPr>
            <a:xfrm>
              <a:off x="2339752" y="3429000"/>
              <a:ext cx="504056" cy="216024"/>
            </a:xfrm>
            <a:prstGeom prst="homePlat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7" name="Přímá spojovací čára 16"/>
            <p:cNvCxnSpPr/>
            <p:nvPr/>
          </p:nvCxnSpPr>
          <p:spPr>
            <a:xfrm>
              <a:off x="2339752" y="3383767"/>
              <a:ext cx="0" cy="765313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Skupina 17"/>
          <p:cNvGrpSpPr/>
          <p:nvPr/>
        </p:nvGrpSpPr>
        <p:grpSpPr>
          <a:xfrm>
            <a:off x="4860032" y="2780928"/>
            <a:ext cx="216024" cy="504056"/>
            <a:chOff x="2339752" y="3383767"/>
            <a:chExt cx="504056" cy="765313"/>
          </a:xfrm>
        </p:grpSpPr>
        <p:sp>
          <p:nvSpPr>
            <p:cNvPr id="19" name="Pětiúhelník 18"/>
            <p:cNvSpPr/>
            <p:nvPr/>
          </p:nvSpPr>
          <p:spPr>
            <a:xfrm>
              <a:off x="2339752" y="3429000"/>
              <a:ext cx="504056" cy="216024"/>
            </a:xfrm>
            <a:prstGeom prst="homePlat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0" name="Přímá spojovací čára 19"/>
            <p:cNvCxnSpPr/>
            <p:nvPr/>
          </p:nvCxnSpPr>
          <p:spPr>
            <a:xfrm>
              <a:off x="2339752" y="3383767"/>
              <a:ext cx="0" cy="765313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Skupina 20"/>
          <p:cNvGrpSpPr/>
          <p:nvPr/>
        </p:nvGrpSpPr>
        <p:grpSpPr>
          <a:xfrm>
            <a:off x="6012160" y="4509120"/>
            <a:ext cx="216024" cy="504056"/>
            <a:chOff x="2339752" y="3383767"/>
            <a:chExt cx="504056" cy="765313"/>
          </a:xfrm>
        </p:grpSpPr>
        <p:sp>
          <p:nvSpPr>
            <p:cNvPr id="22" name="Pětiúhelník 21"/>
            <p:cNvSpPr/>
            <p:nvPr/>
          </p:nvSpPr>
          <p:spPr>
            <a:xfrm>
              <a:off x="2339752" y="3429000"/>
              <a:ext cx="504056" cy="216024"/>
            </a:xfrm>
            <a:prstGeom prst="homePlat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3" name="Přímá spojovací čára 22"/>
            <p:cNvCxnSpPr/>
            <p:nvPr/>
          </p:nvCxnSpPr>
          <p:spPr>
            <a:xfrm>
              <a:off x="2339752" y="3383767"/>
              <a:ext cx="0" cy="765313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Skupina 23"/>
          <p:cNvGrpSpPr/>
          <p:nvPr/>
        </p:nvGrpSpPr>
        <p:grpSpPr>
          <a:xfrm>
            <a:off x="7308304" y="4365104"/>
            <a:ext cx="216024" cy="504056"/>
            <a:chOff x="2339752" y="3383767"/>
            <a:chExt cx="504056" cy="765313"/>
          </a:xfrm>
        </p:grpSpPr>
        <p:sp>
          <p:nvSpPr>
            <p:cNvPr id="25" name="Pětiúhelník 24"/>
            <p:cNvSpPr/>
            <p:nvPr/>
          </p:nvSpPr>
          <p:spPr>
            <a:xfrm>
              <a:off x="2339752" y="3429000"/>
              <a:ext cx="504056" cy="216024"/>
            </a:xfrm>
            <a:prstGeom prst="homePlat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6" name="Přímá spojovací čára 25"/>
            <p:cNvCxnSpPr/>
            <p:nvPr/>
          </p:nvCxnSpPr>
          <p:spPr>
            <a:xfrm>
              <a:off x="2339752" y="3383767"/>
              <a:ext cx="0" cy="765313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Skupina 26"/>
          <p:cNvGrpSpPr/>
          <p:nvPr/>
        </p:nvGrpSpPr>
        <p:grpSpPr>
          <a:xfrm>
            <a:off x="6876256" y="3717032"/>
            <a:ext cx="216024" cy="504056"/>
            <a:chOff x="2339752" y="3383767"/>
            <a:chExt cx="504056" cy="765313"/>
          </a:xfrm>
        </p:grpSpPr>
        <p:sp>
          <p:nvSpPr>
            <p:cNvPr id="28" name="Pětiúhelník 27"/>
            <p:cNvSpPr/>
            <p:nvPr/>
          </p:nvSpPr>
          <p:spPr>
            <a:xfrm>
              <a:off x="2339752" y="3429000"/>
              <a:ext cx="504056" cy="216024"/>
            </a:xfrm>
            <a:prstGeom prst="homePlat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9" name="Přímá spojovací čára 28"/>
            <p:cNvCxnSpPr/>
            <p:nvPr/>
          </p:nvCxnSpPr>
          <p:spPr>
            <a:xfrm>
              <a:off x="2339752" y="3383767"/>
              <a:ext cx="0" cy="765313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Skupina 29"/>
          <p:cNvGrpSpPr/>
          <p:nvPr/>
        </p:nvGrpSpPr>
        <p:grpSpPr>
          <a:xfrm>
            <a:off x="8172400" y="3212976"/>
            <a:ext cx="216024" cy="504056"/>
            <a:chOff x="2339752" y="3383767"/>
            <a:chExt cx="504056" cy="765313"/>
          </a:xfrm>
        </p:grpSpPr>
        <p:sp>
          <p:nvSpPr>
            <p:cNvPr id="31" name="Pětiúhelník 30"/>
            <p:cNvSpPr/>
            <p:nvPr/>
          </p:nvSpPr>
          <p:spPr>
            <a:xfrm>
              <a:off x="2339752" y="3429000"/>
              <a:ext cx="504056" cy="216024"/>
            </a:xfrm>
            <a:prstGeom prst="homePlat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2" name="Přímá spojovací čára 31"/>
            <p:cNvCxnSpPr/>
            <p:nvPr/>
          </p:nvCxnSpPr>
          <p:spPr>
            <a:xfrm>
              <a:off x="2339752" y="3383767"/>
              <a:ext cx="0" cy="765313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869160"/>
            <a:ext cx="9144000" cy="1143000"/>
          </a:xfrm>
        </p:spPr>
        <p:txBody>
          <a:bodyPr/>
          <a:lstStyle/>
          <a:p>
            <a:r>
              <a:rPr lang="cs-CZ" dirty="0"/>
              <a:t>Jak na to?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411760" y="1340768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Tak si založ svůj vlastní!</a:t>
            </a:r>
          </a:p>
          <a:p>
            <a:endParaRPr lang="cs-CZ" sz="2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39552" y="2204864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V současnosti pracujeme na návrhu „příručky“, která ti pomůže</a:t>
            </a:r>
          </a:p>
          <a:p>
            <a:endParaRPr lang="cs-CZ" dirty="0"/>
          </a:p>
          <a:p>
            <a:r>
              <a:rPr lang="cs-CZ" dirty="0"/>
              <a:t>Dodáme ti kontakty na další lidi</a:t>
            </a:r>
          </a:p>
          <a:p>
            <a:endParaRPr lang="cs-CZ" dirty="0"/>
          </a:p>
          <a:p>
            <a:r>
              <a:rPr lang="cs-CZ" dirty="0"/>
              <a:t>Předáme ti vlastní zkušenosti</a:t>
            </a:r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67544" y="242088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9" name="Nadpis 1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Není v tvém městě VŠRK?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0" y="54868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Najdi pár lidí, se kterými to rozjedeš</a:t>
            </a:r>
          </a:p>
        </p:txBody>
      </p:sp>
      <p:sp>
        <p:nvSpPr>
          <p:cNvPr id="44034" name="AutoShape 2" descr="https://mail.google.com/mail/?ui=2&amp;ik=901804a786&amp;view=att&amp;th=133ff5ab86dcb04a&amp;attid=0.1&amp;disp=inline&amp;realattid=f_gvpc7ngo0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4036" name="AutoShape 4" descr="https://mail.google.com/mail/?ui=2&amp;ik=901804a786&amp;view=att&amp;th=133ff5ab86dcb04a&amp;attid=0.1&amp;disp=inline&amp;realattid=f_gvpc7ngo0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4038" name="AutoShape 6" descr="https://mail.google.com/mail/?ui=2&amp;ik=901804a786&amp;view=att&amp;th=133ff5ab86dcb04a&amp;attid=0.1&amp;disp=inline&amp;realattid=f_gvpc7ngo0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" name="Obrázek 10" descr="soutok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052736"/>
            <a:ext cx="5778406" cy="526666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0" y="54868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Udělejte plakáty výrazných barev a rozvěšte je, kde se dá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 t="13816" r="28244" b="19090"/>
          <a:stretch>
            <a:fillRect/>
          </a:stretch>
        </p:blipFill>
        <p:spPr bwMode="auto">
          <a:xfrm>
            <a:off x="323528" y="1052736"/>
            <a:ext cx="8496943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0" y="26064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Kdo přijde?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568952" cy="581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jonathanrose.files.wordpress.com/2010/12/noticeboard-in-libara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</p:spPr>
      </p:pic>
      <p:pic>
        <p:nvPicPr>
          <p:cNvPr id="5" name="Zástupný symbol pro obsah 4" descr="plakat2010_v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051720" y="260648"/>
            <a:ext cx="4752528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0" y="33265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Zorganizujte pár prvních schůzek</a:t>
            </a:r>
          </a:p>
        </p:txBody>
      </p:sp>
      <p:pic>
        <p:nvPicPr>
          <p:cNvPr id="55298" name="Picture 2" descr="https://lh3.googleusercontent.com/-fRLYtvusSpQ/SSHJGSIMggI/AAAAAAAAAqE/tVYNQl8-kfM/s640/011rozumtt_skrypta_uvodna_schodzka_08_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8136904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0" y="5486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Zapojte všechny nové členy do akce – společně naplánujte schůzky a akce na další semestr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40768"/>
            <a:ext cx="888682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0" y="18864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Tradice</a:t>
            </a:r>
          </a:p>
        </p:txBody>
      </p:sp>
      <p:pic>
        <p:nvPicPr>
          <p:cNvPr id="64514" name="Picture 2" descr="https://lh4.googleusercontent.com/-FHqQ-xeN9ok/SWOG3gn-hvI/AAAAAAAABc0/m0xLeOk4EYQ/s640/Sn%2525C3%2525ADmek%25252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424936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395536" y="764704"/>
            <a:ext cx="8352928" cy="5949280"/>
            <a:chOff x="395536" y="764704"/>
            <a:chExt cx="8208912" cy="5949280"/>
          </a:xfrm>
        </p:grpSpPr>
        <p:sp>
          <p:nvSpPr>
            <p:cNvPr id="5" name="Obdélník 4"/>
            <p:cNvSpPr/>
            <p:nvPr/>
          </p:nvSpPr>
          <p:spPr>
            <a:xfrm>
              <a:off x="395536" y="764704"/>
              <a:ext cx="8208912" cy="59492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22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3568" y="1196752"/>
              <a:ext cx="7633122" cy="5200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ovéPole 7"/>
          <p:cNvSpPr txBox="1"/>
          <p:nvPr/>
        </p:nvSpPr>
        <p:spPr>
          <a:xfrm>
            <a:off x="0" y="33265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Setkávejte se i mimo rámec vašeho VŠRK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mail.google.com/mail/?ui=2&amp;ik=901804a786&amp;view=att&amp;th=133d06234fba0eb5&amp;attid=0.1&amp;disp=inline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8824507" cy="386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lh3.googleusercontent.com/-7PqsqT4bYQQ/Tdjb2s5IiiI/AAAAAAAAL4s/DJpSaSNo_O4/s512/P11505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908720"/>
            <a:ext cx="3657600" cy="4876801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467544" y="692696"/>
            <a:ext cx="3600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Nebojte se zeptat!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Markéta Petrů – Suku</a:t>
            </a:r>
          </a:p>
          <a:p>
            <a:r>
              <a:rPr lang="cs-CZ" dirty="0"/>
              <a:t>VŠRK </a:t>
            </a:r>
            <a:r>
              <a:rPr lang="cs-CZ" dirty="0" err="1"/>
              <a:t>Skrypta</a:t>
            </a:r>
            <a:endParaRPr lang="cs-CZ" dirty="0"/>
          </a:p>
          <a:p>
            <a:r>
              <a:rPr lang="cs-CZ" dirty="0" err="1"/>
              <a:t>Roverský</a:t>
            </a:r>
            <a:r>
              <a:rPr lang="cs-CZ" dirty="0"/>
              <a:t> odbor Junáka mimo jiné za VŠRK</a:t>
            </a:r>
          </a:p>
          <a:p>
            <a:r>
              <a:rPr lang="cs-CZ" dirty="0" err="1"/>
              <a:t>mspetru</a:t>
            </a:r>
            <a:r>
              <a:rPr lang="en-US" dirty="0"/>
              <a:t>@</a:t>
            </a:r>
            <a:r>
              <a:rPr lang="cs-CZ" dirty="0" err="1"/>
              <a:t>gmail.com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Jana </a:t>
            </a:r>
            <a:r>
              <a:rPr lang="cs-CZ" dirty="0" err="1"/>
              <a:t>Kosorinová</a:t>
            </a:r>
            <a:r>
              <a:rPr lang="cs-CZ" dirty="0"/>
              <a:t> - </a:t>
            </a:r>
            <a:r>
              <a:rPr lang="cs-CZ" dirty="0" err="1"/>
              <a:t>Janča</a:t>
            </a:r>
            <a:endParaRPr lang="cs-CZ" dirty="0"/>
          </a:p>
          <a:p>
            <a:r>
              <a:rPr lang="cs-CZ" dirty="0"/>
              <a:t>VŠRK </a:t>
            </a:r>
            <a:r>
              <a:rPr lang="cs-CZ" dirty="0" err="1"/>
              <a:t>Skrypta</a:t>
            </a:r>
            <a:endParaRPr lang="cs-CZ" dirty="0"/>
          </a:p>
          <a:p>
            <a:r>
              <a:rPr lang="cs-CZ" dirty="0"/>
              <a:t>janka58</a:t>
            </a:r>
            <a:r>
              <a:rPr lang="en-US" dirty="0"/>
              <a:t>@</a:t>
            </a:r>
            <a:r>
              <a:rPr lang="cs-CZ" dirty="0" err="1"/>
              <a:t>gmail.com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cs-CZ" dirty="0"/>
              <a:t>Kdo jsme?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339752" y="76470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Parta akčních studentů</a:t>
            </a:r>
          </a:p>
        </p:txBody>
      </p:sp>
      <p:pic>
        <p:nvPicPr>
          <p:cNvPr id="6" name="Picture 6" descr="rozumtt_skrypta_vianocna_09_018.jpg"/>
          <p:cNvPicPr>
            <a:picLocks noChangeAspect="1" noChangeArrowheads="1"/>
          </p:cNvPicPr>
          <p:nvPr/>
        </p:nvPicPr>
        <p:blipFill>
          <a:blip r:embed="rId2" cstate="print"/>
          <a:srcRect l="4878" t="3252" r="10976" b="7317"/>
          <a:stretch>
            <a:fillRect/>
          </a:stretch>
        </p:blipFill>
        <p:spPr bwMode="auto">
          <a:xfrm>
            <a:off x="251520" y="1124744"/>
            <a:ext cx="8712968" cy="5544616"/>
          </a:xfrm>
          <a:prstGeom prst="rect">
            <a:avLst/>
          </a:prstGeom>
          <a:ln w="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děláme </a:t>
            </a:r>
            <a:r>
              <a:rPr lang="cs-CZ" dirty="0" err="1"/>
              <a:t>rovering</a:t>
            </a:r>
            <a:r>
              <a:rPr lang="cs-CZ" dirty="0"/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212976"/>
            <a:ext cx="8229600" cy="2913187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403648" y="1268760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Chceme dostudovat Vysokou školu a nezbláznit se z toho!</a:t>
            </a:r>
          </a:p>
        </p:txBody>
      </p:sp>
      <p:pic>
        <p:nvPicPr>
          <p:cNvPr id="5" name="Picture 2" descr="D:\Dokumenty\George`s Dokuments\Skauting\Skrypta\obrázky\prezentace skrypty 2010\DSC08812.JPG"/>
          <p:cNvPicPr>
            <a:picLocks noChangeAspect="1" noChangeArrowheads="1"/>
          </p:cNvPicPr>
          <p:nvPr/>
        </p:nvPicPr>
        <p:blipFill>
          <a:blip r:embed="rId2" cstate="print"/>
          <a:srcRect t="19320"/>
          <a:stretch>
            <a:fillRect/>
          </a:stretch>
        </p:blipFill>
        <p:spPr bwMode="auto">
          <a:xfrm>
            <a:off x="2339752" y="1844824"/>
            <a:ext cx="4320480" cy="4680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/>
          <a:lstStyle/>
          <a:p>
            <a:r>
              <a:rPr lang="cs-CZ" dirty="0"/>
              <a:t>Přátelství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7410" name="Picture 2" descr="https://lh4.googleusercontent.com/--Npz5GcvlYg/S0NK4ZDndHI/AAAAAAAAGJI/i7avS29fhww/s512/DSC08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640960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 err="1"/>
              <a:t>Relax</a:t>
            </a:r>
            <a:endParaRPr lang="cs-CZ" dirty="0"/>
          </a:p>
        </p:txBody>
      </p:sp>
      <p:pic>
        <p:nvPicPr>
          <p:cNvPr id="14340" name="Picture 4" descr="https://lh3.googleusercontent.com/-RkwlVuDr3bQ/Sgm62jqzgcI/AAAAAAAACXM/8z7ald_UKa4/s512/P5089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496944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/>
              <a:t>Zkušenosti a znalosti jiných</a:t>
            </a:r>
          </a:p>
        </p:txBody>
      </p:sp>
      <p:pic>
        <p:nvPicPr>
          <p:cNvPr id="12290" name="Picture 2" descr="https://lh5.googleusercontent.com/-_o4TzAyagB0/S3AGXQPr-7I/AAAAAAAAG34/YkPV8TZNhSY/s512/P1090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124744"/>
            <a:ext cx="4824536" cy="5328592"/>
          </a:xfrm>
          <a:prstGeom prst="rect">
            <a:avLst/>
          </a:prstGeom>
          <a:noFill/>
          <a:ln w="38100">
            <a:solidFill>
              <a:srgbClr val="40200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8">
  <a:themeElements>
    <a:clrScheme name="Motiv sady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iv sady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iv sady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</Template>
  <TotalTime>3400</TotalTime>
  <Words>282</Words>
  <Application>Microsoft Office PowerPoint</Application>
  <PresentationFormat>Předvádění na obrazovce (4:3)</PresentationFormat>
  <Paragraphs>94</Paragraphs>
  <Slides>45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47" baseType="lpstr">
      <vt:lpstr>Arial</vt:lpstr>
      <vt:lpstr>8</vt:lpstr>
      <vt:lpstr>ROVERING je cesta…</vt:lpstr>
      <vt:lpstr>Nástup na VŠ</vt:lpstr>
      <vt:lpstr>Prezentace aplikace PowerPoint</vt:lpstr>
      <vt:lpstr>Prezentace aplikace PowerPoint</vt:lpstr>
      <vt:lpstr>Kdo jsme?</vt:lpstr>
      <vt:lpstr>Proč děláme rovering?</vt:lpstr>
      <vt:lpstr>Přátelství</vt:lpstr>
      <vt:lpstr>Relax</vt:lpstr>
      <vt:lpstr>Zkušenosti a znalosti jiných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Skautem napořád</vt:lpstr>
      <vt:lpstr>Prezentace aplikace PowerPoint</vt:lpstr>
      <vt:lpstr>Prezentace aplikace PowerPoint</vt:lpstr>
      <vt:lpstr>Prezentace aplikace PowerPoint</vt:lpstr>
      <vt:lpstr>Seberealizace a rozvoj</vt:lpstr>
      <vt:lpstr>Potenciál skupiny</vt:lpstr>
      <vt:lpstr>Prezentace aplikace PowerPoint</vt:lpstr>
      <vt:lpstr>Vysokoškolský rovering</vt:lpstr>
      <vt:lpstr>Kde už to jede/jelo/rozjíždělo?</vt:lpstr>
      <vt:lpstr>Jak na to?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Vysokoškolský rovering je cesta dáll</dc:title>
  <dc:creator>Suku</dc:creator>
  <cp:lastModifiedBy>sid</cp:lastModifiedBy>
  <cp:revision>91</cp:revision>
  <dcterms:created xsi:type="dcterms:W3CDTF">2011-11-30T21:21:08Z</dcterms:created>
  <dcterms:modified xsi:type="dcterms:W3CDTF">2018-02-13T17:57:40Z</dcterms:modified>
</cp:coreProperties>
</file>