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5" r:id="rId19"/>
    <p:sldId id="2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Kučerová" initials="IK" lastIdx="18" clrIdx="0">
    <p:extLst>
      <p:ext uri="{19B8F6BF-5375-455C-9EA6-DF929625EA0E}">
        <p15:presenceInfo xmlns:p15="http://schemas.microsoft.com/office/powerpoint/2012/main" userId="839d088838b640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5E3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910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5C04B-4EAE-415D-8C00-F7A910466303}" type="datetimeFigureOut">
              <a:rPr lang="cs-CZ" smtClean="0"/>
              <a:t>4.3.2018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07BAE-E014-44F8-997D-DD6FF8DF1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2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94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12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5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85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46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934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3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573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639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472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84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37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4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65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19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30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11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25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07BAE-E014-44F8-997D-DD6FF8DF144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5624-9E8A-4E6D-B3E9-35ADE5AD8757}" type="datetime1">
              <a:rPr lang="cs-CZ" smtClean="0"/>
              <a:t>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32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9D1-F260-4167-89C7-84D10172741A}" type="datetime1">
              <a:rPr lang="cs-CZ" smtClean="0"/>
              <a:t>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8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33D-68B1-4D79-9EDE-811FCD0D23BB}" type="datetime1">
              <a:rPr lang="cs-CZ" smtClean="0"/>
              <a:t>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24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303-6870-4CF2-95D7-7C40A05E79F8}" type="datetime1">
              <a:rPr lang="cs-CZ" smtClean="0"/>
              <a:t>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7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0953-E526-4EBB-906A-D49570560C26}" type="datetime1">
              <a:rPr lang="cs-CZ" smtClean="0"/>
              <a:t>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47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99E0-421D-42D9-A2F7-61888B0C8CDE}" type="datetime1">
              <a:rPr lang="cs-CZ" smtClean="0"/>
              <a:t>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0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88C0-6EC5-4795-A55B-340386128E40}" type="datetime1">
              <a:rPr lang="cs-CZ" smtClean="0"/>
              <a:t>4.3.2018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4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3098-ED21-4C2B-9CC8-44FDC607C195}" type="datetime1">
              <a:rPr lang="cs-CZ" smtClean="0"/>
              <a:t>4.3.2018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89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88EF-5EE7-41E9-BD7A-BE08F55F7877}" type="datetime1">
              <a:rPr lang="cs-CZ" smtClean="0"/>
              <a:t>4.3.2018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52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D6D6-4FA5-429F-B3BE-A6D1BD24191C}" type="datetime1">
              <a:rPr lang="cs-CZ" smtClean="0"/>
              <a:t>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28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FEB6-16CF-4893-BADF-154177E1EAA9}" type="datetime1">
              <a:rPr lang="cs-CZ" smtClean="0"/>
              <a:t>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30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3B12-1B34-4D90-8D75-9B2E474C008E}" type="datetime1">
              <a:rPr lang="cs-CZ" smtClean="0"/>
              <a:t>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C99E-DC23-4841-8CD6-30038BCAD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0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channel/UCiGylHSui9mu0bj9hI2T76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docs.google.com/spreadsheets/d/1_C74AthTHLA75QvorePZKlVmBjkukeFaW9DCyX2subE/edit#gid=208979303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krizovatka.skaut.cz/oddil/program/rangers-a-rover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krizovatka.skaut.cz/oddil/mezinarodn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facebook.com/mezinarodniskaut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42875"/>
            <a:ext cx="12192000" cy="10204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9024" y="2"/>
            <a:ext cx="1228008" cy="1292662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9" y="142875"/>
            <a:ext cx="1186075" cy="1020815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-1" y="2991363"/>
            <a:ext cx="12192000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4000" b="1" dirty="0">
                <a:solidFill>
                  <a:srgbClr val="5E3529"/>
                </a:solidFill>
              </a:rPr>
              <a:t>ROVERSKÁ PORADA</a:t>
            </a: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-1" y="3599115"/>
            <a:ext cx="12192000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4000" b="1" dirty="0">
                <a:solidFill>
                  <a:srgbClr val="5E3529"/>
                </a:solidFill>
              </a:rPr>
              <a:t>Olomouc | 2. – 4. </a:t>
            </a:r>
            <a:r>
              <a:rPr lang="cs-CZ" sz="4000" b="1">
                <a:solidFill>
                  <a:srgbClr val="5E3529"/>
                </a:solidFill>
              </a:rPr>
              <a:t>BŘEZNA 2018</a:t>
            </a:r>
            <a:endParaRPr lang="cs-CZ" sz="4000" b="1" dirty="0">
              <a:solidFill>
                <a:srgbClr val="5E3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5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www.facebook.com/rovernet.cz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Informace z RS světa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Je tu i pro vás a vaše akce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1600 odběratelů</a:t>
            </a:r>
          </a:p>
          <a:p>
            <a:endParaRPr lang="cs-CZ" sz="2800" dirty="0">
              <a:solidFill>
                <a:srgbClr val="7A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1A9405D-002F-49B5-99EF-04F2BF480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3" y="972393"/>
            <a:ext cx="6864120" cy="58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solidFill>
                  <a:schemeClr val="bg1"/>
                </a:solidFill>
              </a:rPr>
              <a:t>Roveři&amp;Rangers</a:t>
            </a:r>
            <a:r>
              <a:rPr lang="cs-CZ" sz="2800" dirty="0">
                <a:solidFill>
                  <a:schemeClr val="bg1"/>
                </a:solidFill>
              </a:rPr>
              <a:t> 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Uzavřená skupina pro 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Sdílení akcí, dotazů, informací, proseb, 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B04997-39AD-407F-8FBC-5B08AD563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9" y="972393"/>
            <a:ext cx="6884122" cy="57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Společenstvo </a:t>
            </a:r>
            <a:r>
              <a:rPr lang="cs-CZ" sz="2800" dirty="0" err="1">
                <a:solidFill>
                  <a:schemeClr val="bg1"/>
                </a:solidFill>
              </a:rPr>
              <a:t>Roverských</a:t>
            </a:r>
            <a:r>
              <a:rPr lang="cs-CZ" sz="2800" dirty="0">
                <a:solidFill>
                  <a:schemeClr val="bg1"/>
                </a:solidFill>
              </a:rPr>
              <a:t> Akciček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Uzavřená skupina pro 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Sdílení akcí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A8975D4-4A96-4E2B-A5C2-7EB4F98CF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22" y="972393"/>
            <a:ext cx="6718523" cy="54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solidFill>
                  <a:schemeClr val="bg1"/>
                </a:solidFill>
              </a:rPr>
              <a:t>YouTube</a:t>
            </a:r>
            <a:r>
              <a:rPr lang="cs-CZ" sz="2800" dirty="0">
                <a:solidFill>
                  <a:schemeClr val="bg1"/>
                </a:solidFill>
              </a:rPr>
              <a:t> kanál Rovernet.cz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7A0000"/>
                </a:solidFill>
                <a:hlinkClick r:id="rId4"/>
              </a:rPr>
              <a:t>https://www.youtube.com/channel/UCiGylHSui9mu0bj9hI2T76Q</a:t>
            </a:r>
            <a:r>
              <a:rPr lang="cs-CZ" sz="2000" dirty="0">
                <a:solidFill>
                  <a:srgbClr val="7A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Záznamy z přednášek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Záznamy z programů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Promo spoty, 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9422BC-795B-46C9-80D3-BBD9B87C2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22" y="972393"/>
            <a:ext cx="6841780" cy="35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0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Tabulka RS akcí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Veřejný Google dokument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7A0000"/>
                </a:solidFill>
                <a:hlinkClick r:id="rId4"/>
              </a:rPr>
              <a:t>https://docs.google.com/spreadsheets/d/1_C74AthTHLA75QvorePZKlVmBjkukeFaW9DCyX2subE/edit#gid=2089793036</a:t>
            </a:r>
            <a:r>
              <a:rPr lang="cs-CZ" sz="1200" dirty="0">
                <a:solidFill>
                  <a:srgbClr val="7A000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C82827-87AF-4DEE-B0CF-1B21806B5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22" y="972393"/>
            <a:ext cx="6829205" cy="54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http://roverskekurzy.cz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7A0000"/>
                </a:solidFill>
              </a:rPr>
              <a:t>Roverské</a:t>
            </a:r>
            <a:r>
              <a:rPr lang="cs-CZ" sz="2800" dirty="0">
                <a:solidFill>
                  <a:srgbClr val="7A0000"/>
                </a:solidFill>
              </a:rPr>
              <a:t> kurzy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Jen ze společenství KIF </a:t>
            </a:r>
          </a:p>
          <a:p>
            <a:r>
              <a:rPr lang="cs-CZ" sz="1600" dirty="0">
                <a:solidFill>
                  <a:srgbClr val="7A0000"/>
                </a:solidFill>
              </a:rPr>
              <a:t>          (kruh instruktorů FONS)</a:t>
            </a:r>
            <a:endParaRPr lang="cs-CZ" sz="900" dirty="0">
              <a:solidFill>
                <a:srgbClr val="7A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B57C4E1-B9FA-4B2F-A2BD-CF9021293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0" y="972393"/>
            <a:ext cx="6848225" cy="50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3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krizovatka.skaut.cz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7A0000"/>
                </a:solidFill>
                <a:hlinkClick r:id="rId4"/>
              </a:rPr>
              <a:t>https://krizovatka.skaut.cz/oddil/program/rangers-a-roveri</a:t>
            </a:r>
            <a:r>
              <a:rPr lang="cs-CZ" sz="2000" dirty="0">
                <a:solidFill>
                  <a:srgbClr val="7A0000"/>
                </a:solidFill>
              </a:rPr>
              <a:t> </a:t>
            </a:r>
            <a:endParaRPr lang="cs-CZ" sz="700" dirty="0">
              <a:solidFill>
                <a:srgbClr val="7A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451CAC-3DF3-469F-98ED-A38AE569DC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731"/>
          <a:stretch/>
        </p:blipFill>
        <p:spPr>
          <a:xfrm>
            <a:off x="98513" y="936398"/>
            <a:ext cx="6830651" cy="57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krizovatka.skaut.cz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7A0000"/>
                </a:solidFill>
                <a:hlinkClick r:id="rId4"/>
              </a:rPr>
              <a:t>https://krizovatka.skaut.cz/oddil/mezinarodni</a:t>
            </a:r>
            <a:endParaRPr lang="cs-CZ" sz="1600" dirty="0">
              <a:solidFill>
                <a:srgbClr val="7A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F76065B-15D9-4AAB-A655-C26798AF36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221"/>
          <a:stretch/>
        </p:blipFill>
        <p:spPr>
          <a:xfrm>
            <a:off x="168322" y="972394"/>
            <a:ext cx="6832498" cy="57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>
                <a:solidFill>
                  <a:schemeClr val="bg1"/>
                </a:solidFill>
              </a:rPr>
              <a:t>mezinarodniskauting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7A0000"/>
                </a:solidFill>
                <a:hlinkClick r:id="rId4"/>
              </a:rPr>
              <a:t>https://www.facebook.com/mezinarodniskauting/</a:t>
            </a:r>
            <a:endParaRPr lang="cs-CZ" sz="1600" dirty="0">
              <a:solidFill>
                <a:srgbClr val="7A0000"/>
              </a:solidFill>
            </a:endParaRPr>
          </a:p>
          <a:p>
            <a:endParaRPr lang="cs-CZ" sz="1600" dirty="0">
              <a:solidFill>
                <a:srgbClr val="7A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Aktuální zahraniční výzvy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Rychlé informace, nárazové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06AAD7-077B-413B-A8E0-53B64A3C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8" y="972393"/>
            <a:ext cx="6916952" cy="45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19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B235B5A-8AB5-4C07-BF08-57243D2C7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3" y="1947862"/>
            <a:ext cx="6038850" cy="418147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22DD34E4-0901-44CB-AD27-D74E29ADA991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17. září 1999</a:t>
            </a:r>
          </a:p>
        </p:txBody>
      </p:sp>
    </p:spTree>
    <p:extLst>
      <p:ext uri="{BB962C8B-B14F-4D97-AF65-F5344CB8AC3E}">
        <p14:creationId xmlns:p14="http://schemas.microsoft.com/office/powerpoint/2010/main" val="406479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42875"/>
            <a:ext cx="12192000" cy="10204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9024" y="2"/>
            <a:ext cx="1228008" cy="1292662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9" y="142875"/>
            <a:ext cx="1186075" cy="1020815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-1" y="2852813"/>
            <a:ext cx="12192000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5000" b="1" dirty="0">
                <a:solidFill>
                  <a:srgbClr val="5E3529"/>
                </a:solidFill>
              </a:rPr>
              <a:t>Informační nástroje pro RS</a:t>
            </a: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-1" y="3599115"/>
            <a:ext cx="12192000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4000" dirty="0">
                <a:solidFill>
                  <a:srgbClr val="5E3529"/>
                </a:solidFill>
              </a:rPr>
              <a:t>„kde se dá, co sebrat“</a:t>
            </a:r>
          </a:p>
        </p:txBody>
      </p:sp>
    </p:spTree>
    <p:extLst>
      <p:ext uri="{BB962C8B-B14F-4D97-AF65-F5344CB8AC3E}">
        <p14:creationId xmlns:p14="http://schemas.microsoft.com/office/powerpoint/2010/main" val="270128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2E9DFED-7E74-4817-A591-3410EB13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5" y="651896"/>
            <a:ext cx="6097753" cy="6206104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C78B44-3807-4068-A84E-57A4BBF673EC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&gt;&gt; K ČEMU SMĚŘUJEME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7671D3D-8B86-41B3-89A0-7D03EA8E6DF5}"/>
              </a:ext>
            </a:extLst>
          </p:cNvPr>
          <p:cNvSpPr txBox="1"/>
          <p:nvPr/>
        </p:nvSpPr>
        <p:spPr>
          <a:xfrm>
            <a:off x="7344228" y="1554500"/>
            <a:ext cx="484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7A0000"/>
                </a:solidFill>
              </a:rPr>
              <a:t>Roverské</a:t>
            </a:r>
            <a:r>
              <a:rPr lang="cs-CZ" sz="2800" dirty="0">
                <a:solidFill>
                  <a:srgbClr val="7A0000"/>
                </a:solidFill>
              </a:rPr>
              <a:t> internetové služby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CA1F22D-F7ED-426F-9375-35AD5ABFA9CB}"/>
              </a:ext>
            </a:extLst>
          </p:cNvPr>
          <p:cNvSpPr txBox="1"/>
          <p:nvPr/>
        </p:nvSpPr>
        <p:spPr>
          <a:xfrm rot="1269840">
            <a:off x="6188889" y="3755370"/>
            <a:ext cx="557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bg1">
                    <a:lumMod val="85000"/>
                  </a:schemeClr>
                </a:solidFill>
              </a:rPr>
              <a:t>jen pro informaci</a:t>
            </a:r>
          </a:p>
        </p:txBody>
      </p:sp>
    </p:spTree>
    <p:extLst>
      <p:ext uri="{BB962C8B-B14F-4D97-AF65-F5344CB8AC3E}">
        <p14:creationId xmlns:p14="http://schemas.microsoft.com/office/powerpoint/2010/main" val="367788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2E9DFED-7E74-4817-A591-3410EB13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5" y="651896"/>
            <a:ext cx="6097753" cy="6206104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C78B44-3807-4068-A84E-57A4BBF673EC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&gt;&gt; K ČEMU SMĚŘUJEME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7671D3D-8B86-41B3-89A0-7D03EA8E6DF5}"/>
              </a:ext>
            </a:extLst>
          </p:cNvPr>
          <p:cNvSpPr txBox="1"/>
          <p:nvPr/>
        </p:nvSpPr>
        <p:spPr>
          <a:xfrm>
            <a:off x="7344228" y="1554500"/>
            <a:ext cx="4847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7A0000"/>
                </a:solidFill>
              </a:rPr>
              <a:t>Roverské</a:t>
            </a:r>
            <a:r>
              <a:rPr lang="cs-CZ" sz="2800" dirty="0">
                <a:solidFill>
                  <a:srgbClr val="7A0000"/>
                </a:solidFill>
              </a:rPr>
              <a:t> internetové služby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Něco už máme, ale …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E423730-E84F-4449-9165-E40A9D12BAF1}"/>
              </a:ext>
            </a:extLst>
          </p:cNvPr>
          <p:cNvSpPr/>
          <p:nvPr/>
        </p:nvSpPr>
        <p:spPr>
          <a:xfrm>
            <a:off x="76201" y="4702174"/>
            <a:ext cx="1524000" cy="815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7FFAAA8F-6B73-4FB9-A0FA-97124809A7D8}"/>
              </a:ext>
            </a:extLst>
          </p:cNvPr>
          <p:cNvSpPr/>
          <p:nvPr/>
        </p:nvSpPr>
        <p:spPr>
          <a:xfrm>
            <a:off x="25400" y="2565005"/>
            <a:ext cx="1574800" cy="789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14B8A39A-5DBE-4E8D-83F0-218B2563D36D}"/>
              </a:ext>
            </a:extLst>
          </p:cNvPr>
          <p:cNvSpPr/>
          <p:nvPr/>
        </p:nvSpPr>
        <p:spPr>
          <a:xfrm>
            <a:off x="2679700" y="3705225"/>
            <a:ext cx="1076325" cy="250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D0B44424-FDFB-4615-B759-56191AE5A9F5}"/>
              </a:ext>
            </a:extLst>
          </p:cNvPr>
          <p:cNvSpPr/>
          <p:nvPr/>
        </p:nvSpPr>
        <p:spPr>
          <a:xfrm>
            <a:off x="2679699" y="2565004"/>
            <a:ext cx="1285876" cy="4956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F099E5F9-5CFD-42D2-B18F-1600BD69AEB3}"/>
              </a:ext>
            </a:extLst>
          </p:cNvPr>
          <p:cNvSpPr/>
          <p:nvPr/>
        </p:nvSpPr>
        <p:spPr>
          <a:xfrm>
            <a:off x="2714623" y="2031242"/>
            <a:ext cx="1555751" cy="4956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063AD779-D47F-4399-8230-623F77634EFB}"/>
              </a:ext>
            </a:extLst>
          </p:cNvPr>
          <p:cNvSpPr/>
          <p:nvPr/>
        </p:nvSpPr>
        <p:spPr>
          <a:xfrm>
            <a:off x="4105780" y="686699"/>
            <a:ext cx="932945" cy="2404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A42A651A-69CD-4CAE-BE03-59CCA7700AC3}"/>
              </a:ext>
            </a:extLst>
          </p:cNvPr>
          <p:cNvSpPr/>
          <p:nvPr/>
        </p:nvSpPr>
        <p:spPr>
          <a:xfrm>
            <a:off x="306966" y="3648316"/>
            <a:ext cx="1293234" cy="5109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03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54DCA10-2DE2-4918-A758-E722F61FC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3" y="972393"/>
            <a:ext cx="6858447" cy="4871624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www.wiki.rovernet.cz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Plně responzivní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Full text vyhledávání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Přístup přes Skaut-IS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Určeno pro stabilní obsah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Snadné propojení „</a:t>
            </a:r>
            <a:r>
              <a:rPr lang="cs-CZ" sz="2800" dirty="0" err="1">
                <a:solidFill>
                  <a:srgbClr val="7A0000"/>
                </a:solidFill>
              </a:rPr>
              <a:t>prolink</a:t>
            </a:r>
            <a:r>
              <a:rPr lang="cs-CZ" sz="2800" dirty="0">
                <a:solidFill>
                  <a:srgbClr val="7A0000"/>
                </a:solidFill>
              </a:rPr>
              <a:t>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7A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7A0000"/>
                </a:solidFill>
              </a:rPr>
              <a:t>Metodické texty a články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7A0000"/>
                </a:solidFill>
              </a:rPr>
              <a:t>RS literatura (bude i fulltext)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7A0000"/>
                </a:solidFill>
              </a:rPr>
              <a:t>Základní dokumenty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7A0000"/>
                </a:solidFill>
              </a:rPr>
              <a:t>Tvrdá data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7A0000"/>
                </a:solidFill>
              </a:rPr>
              <a:t>Prezentace, nahrávky, …</a:t>
            </a:r>
          </a:p>
        </p:txBody>
      </p:sp>
    </p:spTree>
    <p:extLst>
      <p:ext uri="{BB962C8B-B14F-4D97-AF65-F5344CB8AC3E}">
        <p14:creationId xmlns:p14="http://schemas.microsoft.com/office/powerpoint/2010/main" val="236359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www.skaut.cz/ro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Základní informace o 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7A0000"/>
                </a:solidFill>
              </a:rPr>
              <a:t>Inspiromat</a:t>
            </a:r>
            <a:r>
              <a:rPr lang="cs-CZ" sz="2800" dirty="0">
                <a:solidFill>
                  <a:srgbClr val="7A0000"/>
                </a:solidFill>
              </a:rPr>
              <a:t> výzev a projektů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RS vzdělávací nástavba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Obrok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RS ocenění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Pro RS zpravodaje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7A0000"/>
              </a:solidFill>
            </a:endParaRPr>
          </a:p>
          <a:p>
            <a:endParaRPr lang="cs-CZ" sz="2800" dirty="0">
              <a:solidFill>
                <a:srgbClr val="7A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E55F51-776E-45B3-B47A-2878E64B7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22" y="972393"/>
            <a:ext cx="6242081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9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www.roverskaporada.skauting.cz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Záznamy z porad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Nahrávky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Prezentace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7A0000"/>
              </a:solidFill>
            </a:endParaRPr>
          </a:p>
          <a:p>
            <a:endParaRPr lang="cs-CZ" sz="2800" dirty="0">
              <a:solidFill>
                <a:srgbClr val="7A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BF2392-4486-43FD-8BD7-C05E05170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9" y="972394"/>
            <a:ext cx="6844126" cy="52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2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www.rovernet.cz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Soutok informací – články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Výzvy a projekty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7A0000"/>
                </a:solidFill>
              </a:rPr>
              <a:t>Roverský</a:t>
            </a:r>
            <a:r>
              <a:rPr lang="cs-CZ" sz="2800" dirty="0">
                <a:solidFill>
                  <a:srgbClr val="7A0000"/>
                </a:solidFill>
              </a:rPr>
              <a:t>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Kalendář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7A0000"/>
              </a:solidFill>
            </a:endParaRPr>
          </a:p>
          <a:p>
            <a:endParaRPr lang="cs-CZ" sz="2800" dirty="0">
              <a:solidFill>
                <a:srgbClr val="7A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7370DF9-F2DF-47D1-82EC-028EC4E1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08"/>
          <a:stretch/>
        </p:blipFill>
        <p:spPr>
          <a:xfrm>
            <a:off x="110379" y="972392"/>
            <a:ext cx="6893746" cy="49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4BB50FB-E022-4E1F-8FC3-85FEA3716DBB}"/>
              </a:ext>
            </a:extLst>
          </p:cNvPr>
          <p:cNvGrpSpPr/>
          <p:nvPr/>
        </p:nvGrpSpPr>
        <p:grpSpPr>
          <a:xfrm>
            <a:off x="-1" y="2"/>
            <a:ext cx="12191999" cy="724393"/>
            <a:chOff x="-2" y="2"/>
            <a:chExt cx="19681006" cy="1292662"/>
          </a:xfrm>
        </p:grpSpPr>
        <p:sp>
          <p:nvSpPr>
            <p:cNvPr id="4" name="TextovéPole 3"/>
            <p:cNvSpPr txBox="1"/>
            <p:nvPr/>
          </p:nvSpPr>
          <p:spPr>
            <a:xfrm>
              <a:off x="-2" y="142874"/>
              <a:ext cx="19681006" cy="102041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98FA21BA-54F9-4CD6-8282-AB254F7EA0DA}"/>
                </a:ext>
              </a:extLst>
            </p:cNvPr>
            <p:cNvGrpSpPr/>
            <p:nvPr/>
          </p:nvGrpSpPr>
          <p:grpSpPr>
            <a:xfrm>
              <a:off x="159024" y="2"/>
              <a:ext cx="1228008" cy="1292662"/>
              <a:chOff x="159024" y="2"/>
              <a:chExt cx="1228008" cy="1292662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159024" y="2"/>
                <a:ext cx="1228008" cy="1292662"/>
              </a:xfrm>
              <a:prstGeom prst="rect">
                <a:avLst/>
              </a:prstGeom>
              <a:solidFill>
                <a:srgbClr val="7A0000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sz="400" dirty="0"/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179" y="142875"/>
                <a:ext cx="1186075" cy="1020815"/>
              </a:xfrm>
              <a:prstGeom prst="rect">
                <a:avLst/>
              </a:prstGeom>
            </p:spPr>
          </p:pic>
        </p:grpSp>
      </p:grpSp>
      <p:sp>
        <p:nvSpPr>
          <p:cNvPr id="8" name="Podnadpis 2"/>
          <p:cNvSpPr txBox="1">
            <a:spLocks/>
          </p:cNvSpPr>
          <p:nvPr/>
        </p:nvSpPr>
        <p:spPr>
          <a:xfrm>
            <a:off x="1546056" y="400563"/>
            <a:ext cx="10477622" cy="6077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286698" y="6356350"/>
            <a:ext cx="905301" cy="365125"/>
          </a:xfrm>
          <a:solidFill>
            <a:srgbClr val="7A0000"/>
          </a:solidFill>
        </p:spPr>
        <p:txBody>
          <a:bodyPr/>
          <a:lstStyle/>
          <a:p>
            <a:pPr algn="l"/>
            <a:fld id="{1058C99E-DC23-4841-8CD6-30038BCAD6F8}" type="slidenum">
              <a:rPr lang="cs-CZ" smtClean="0">
                <a:solidFill>
                  <a:schemeClr val="bg1"/>
                </a:solidFill>
              </a:rPr>
              <a:pPr algn="l"/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559C67-FEF5-4C42-A4DE-A441C7CDFCAB}"/>
              </a:ext>
            </a:extLst>
          </p:cNvPr>
          <p:cNvSpPr txBox="1"/>
          <p:nvPr/>
        </p:nvSpPr>
        <p:spPr>
          <a:xfrm>
            <a:off x="7097486" y="972393"/>
            <a:ext cx="5094514" cy="523220"/>
          </a:xfrm>
          <a:prstGeom prst="rect">
            <a:avLst/>
          </a:prstGeom>
          <a:solidFill>
            <a:srgbClr val="7A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https://casopisy.skaut.cz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AEB5FE6-CA4D-450A-9CEB-03CB66337947}"/>
              </a:ext>
            </a:extLst>
          </p:cNvPr>
          <p:cNvSpPr txBox="1"/>
          <p:nvPr/>
        </p:nvSpPr>
        <p:spPr>
          <a:xfrm>
            <a:off x="7344228" y="1554500"/>
            <a:ext cx="4847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Všechny skautské časopisy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7A0000"/>
                </a:solidFill>
              </a:rPr>
              <a:t>Bohužel ne fulltext (jen tagy)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7A0000"/>
                </a:solidFill>
              </a:rPr>
              <a:t>Roverský</a:t>
            </a:r>
            <a:r>
              <a:rPr lang="cs-CZ" sz="2800" dirty="0">
                <a:solidFill>
                  <a:srgbClr val="7A0000"/>
                </a:solidFill>
              </a:rPr>
              <a:t> kmen</a:t>
            </a:r>
          </a:p>
          <a:p>
            <a:endParaRPr lang="cs-CZ" sz="2800" dirty="0">
              <a:solidFill>
                <a:srgbClr val="7A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2DE731-2BDD-4196-BE7E-98EC0E6FF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34" y="972393"/>
            <a:ext cx="6881335" cy="43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2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375</Words>
  <Application>Microsoft Office PowerPoint</Application>
  <PresentationFormat>Širokoúhlá obrazovka</PresentationFormat>
  <Paragraphs>170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litov3l</dc:creator>
  <cp:lastModifiedBy>sid</cp:lastModifiedBy>
  <cp:revision>106</cp:revision>
  <cp:lastPrinted>2015-10-07T13:08:11Z</cp:lastPrinted>
  <dcterms:created xsi:type="dcterms:W3CDTF">2015-08-26T08:37:37Z</dcterms:created>
  <dcterms:modified xsi:type="dcterms:W3CDTF">2018-03-04T09:23:50Z</dcterms:modified>
</cp:coreProperties>
</file>